
<file path=[Content_Types].xml><?xml version="1.0" encoding="utf-8"?>
<Types xmlns="http://schemas.openxmlformats.org/package/2006/content-types">
  <Default Extension="jpeg" ContentType="image/jpeg"/>
  <Default Extension="mp3" ContentType="audio/unknown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706" r:id="rId1"/>
  </p:sldMasterIdLst>
  <p:notesMasterIdLst>
    <p:notesMasterId r:id="rId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prnPr scaleToFitPaper="1"/>
  <p:showPr showNarration="1">
    <p:present/>
    <p:sldAll/>
    <p:penClr>
      <a:prstClr val="red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horzBarState="maximized">
    <p:restoredLeft sz="19654" autoAdjust="0"/>
    <p:restoredTop sz="94660"/>
  </p:normalViewPr>
  <p:slideViewPr>
    <p:cSldViewPr>
      <p:cViewPr>
        <p:scale>
          <a:sx n="100" d="100"/>
          <a:sy n="100" d="100"/>
        </p:scale>
        <p:origin x="114" y="378"/>
      </p:cViewPr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>
        <p:scale>
          <a:sx n="66" d="100"/>
          <a:sy n="66" d="100"/>
        </p:scale>
        <p:origin x="0" y="0"/>
      </p:cViewPr>
    </p:cSldViewPr>
  </p:notes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slide" Target="slides/slide9.xml"  /><Relationship Id="rId12" Type="http://schemas.openxmlformats.org/officeDocument/2006/relationships/slide" Target="slides/slide10.xml"  /><Relationship Id="rId13" Type="http://schemas.openxmlformats.org/officeDocument/2006/relationships/slide" Target="slides/slide11.xml"  /><Relationship Id="rId14" Type="http://schemas.openxmlformats.org/officeDocument/2006/relationships/slide" Target="slides/slide12.xml"  /><Relationship Id="rId15" Type="http://schemas.openxmlformats.org/officeDocument/2006/relationships/slide" Target="slides/slide13.xml"  /><Relationship Id="rId16" Type="http://schemas.openxmlformats.org/officeDocument/2006/relationships/slide" Target="slides/slide14.xml"  /><Relationship Id="rId17" Type="http://schemas.openxmlformats.org/officeDocument/2006/relationships/slide" Target="slides/slide15.xml"  /><Relationship Id="rId18" Type="http://schemas.openxmlformats.org/officeDocument/2006/relationships/slide" Target="slides/slide16.xml"  /><Relationship Id="rId19" Type="http://schemas.openxmlformats.org/officeDocument/2006/relationships/slide" Target="slides/slide17.xml"  /><Relationship Id="rId2" Type="http://schemas.openxmlformats.org/officeDocument/2006/relationships/notesMaster" Target="notesMasters/notesMaster1.xml"  /><Relationship Id="rId20" Type="http://schemas.openxmlformats.org/officeDocument/2006/relationships/slide" Target="slides/slide18.xml"  /><Relationship Id="rId21" Type="http://schemas.openxmlformats.org/officeDocument/2006/relationships/slide" Target="slides/slide19.xml"  /><Relationship Id="rId22" Type="http://schemas.openxmlformats.org/officeDocument/2006/relationships/slide" Target="slides/slide20.xml"  /><Relationship Id="rId23" Type="http://schemas.openxmlformats.org/officeDocument/2006/relationships/slide" Target="slides/slide21.xml"  /><Relationship Id="rId24" Type="http://schemas.openxmlformats.org/officeDocument/2006/relationships/slide" Target="slides/slide22.xml"  /><Relationship Id="rId25" Type="http://schemas.openxmlformats.org/officeDocument/2006/relationships/slide" Target="slides/slide23.xml"  /><Relationship Id="rId26" Type="http://schemas.openxmlformats.org/officeDocument/2006/relationships/slide" Target="slides/slide24.xml"  /><Relationship Id="rId27" Type="http://schemas.openxmlformats.org/officeDocument/2006/relationships/slide" Target="slides/slide25.xml"  /><Relationship Id="rId28" Type="http://schemas.openxmlformats.org/officeDocument/2006/relationships/presProps" Target="presProps.xml"  /><Relationship Id="rId29" Type="http://schemas.openxmlformats.org/officeDocument/2006/relationships/viewProps" Target="viewProps.xml"  /><Relationship Id="rId3" Type="http://schemas.openxmlformats.org/officeDocument/2006/relationships/slide" Target="slides/slide1.xml"  /><Relationship Id="rId30" Type="http://schemas.openxmlformats.org/officeDocument/2006/relationships/theme" Target="theme/theme1.xml"  /><Relationship Id="rId31" Type="http://schemas.openxmlformats.org/officeDocument/2006/relationships/tableStyles" Target="tableStyles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 b="0" i="0">
                <a:latin typeface="Source Han Sans CN Medium"/>
                <a:ea typeface="Source Han Sans CN Medium"/>
              </a:defRPr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 b="0" i="0">
                <a:latin typeface="Source Han Sans CN Medium"/>
                <a:ea typeface="Source Han Sans CN Medium"/>
              </a:defRPr>
            </a:lvl1pPr>
          </a:lstStyle>
          <a:p>
            <a:pPr lvl="0">
              <a:defRPr/>
            </a:pPr>
            <a:fld id="{39EDEBB9-A0F3-4BF1-97BC-3F102A4B6D05}" type="datetime1">
              <a:rPr lang="zh-CN" altLang="en-US"/>
              <a:pPr lvl="0">
                <a:defRPr/>
              </a:pPr>
              <a:t>2024/06/10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zh-CN" altLang="en-US"/>
              <a:t>编辑母版文本样式</a:t>
            </a:r>
            <a:endParaRPr lang="zh-CN" altLang="en-US"/>
          </a:p>
          <a:p>
            <a:pPr lvl="1">
              <a:defRPr/>
            </a:pPr>
            <a:r>
              <a:rPr lang="zh-CN" altLang="en-US"/>
              <a:t>第二级</a:t>
            </a:r>
            <a:endParaRPr lang="zh-CN" altLang="en-US"/>
          </a:p>
          <a:p>
            <a:pPr lvl="2">
              <a:defRPr/>
            </a:pPr>
            <a:r>
              <a:rPr lang="zh-CN" altLang="en-US"/>
              <a:t>第三级</a:t>
            </a:r>
            <a:endParaRPr lang="zh-CN" altLang="en-US"/>
          </a:p>
          <a:p>
            <a:pPr lvl="3">
              <a:defRPr/>
            </a:pPr>
            <a:r>
              <a:rPr lang="zh-CN" altLang="en-US"/>
              <a:t>第四级</a:t>
            </a:r>
            <a:endParaRPr lang="zh-CN" altLang="en-US"/>
          </a:p>
          <a:p>
            <a:pPr lvl="4">
              <a:defRPr/>
            </a:pPr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 b="0" i="0">
                <a:latin typeface="Source Han Sans CN Medium"/>
                <a:ea typeface="Source Han Sans CN Medium"/>
              </a:defRPr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 b="0" i="0">
                <a:latin typeface="Source Han Sans CN Medium"/>
                <a:ea typeface="Source Han Sans CN Medium"/>
              </a:defRPr>
            </a:lvl1pPr>
          </a:lstStyle>
          <a:p>
            <a:pPr lvl="0">
              <a:defRPr/>
            </a:pPr>
            <a:fld id="{B4831870-FE0F-4E9E-91A5-6C6405026102}" type="slidenum">
              <a:rPr lang="zh-CN" altLang="en-US"/>
              <a:pPr lvl="0"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Source Han Sans CN Medium"/>
        <a:ea typeface="Source Han Sans CN Medium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Source Han Sans CN Medium"/>
        <a:ea typeface="Source Han Sans CN Medium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Source Han Sans CN Medium"/>
        <a:ea typeface="Source Han Sans CN Medium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Source Han Sans CN Medium"/>
        <a:ea typeface="Source Han Sans CN Medium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Source Han Sans CN Medium"/>
        <a:ea typeface="Source Han Sans CN Medium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4.xml"  /><Relationship Id="rId2" Type="http://schemas.openxmlformats.org/officeDocument/2006/relationships/notesMaster" Target="../notesMasters/notesMaster1.xml"  /></Relationships>
</file>

<file path=ppt/notesSlides/_rels/notesSlide10.xml.rels><?xml version="1.0" encoding="UTF-8" standalone="yes" ?><Relationships xmlns="http://schemas.openxmlformats.org/package/2006/relationships"><Relationship Id="rId1" Type="http://schemas.openxmlformats.org/officeDocument/2006/relationships/slide" Target="../slides/slide16.xml"  /><Relationship Id="rId2" Type="http://schemas.openxmlformats.org/officeDocument/2006/relationships/notesMaster" Target="../notesMasters/notesMaster1.xml"  /></Relationships>
</file>

<file path=ppt/notesSlides/_rels/notesSlide1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7.xml"  /><Relationship Id="rId2" Type="http://schemas.openxmlformats.org/officeDocument/2006/relationships/notesMaster" Target="../notesMasters/notesMaster1.xml"  /></Relationships>
</file>

<file path=ppt/notesSlides/_rels/notesSlide12.xml.rels><?xml version="1.0" encoding="UTF-8" standalone="yes" ?><Relationships xmlns="http://schemas.openxmlformats.org/package/2006/relationships"><Relationship Id="rId1" Type="http://schemas.openxmlformats.org/officeDocument/2006/relationships/slide" Target="../slides/slide18.xml"  /><Relationship Id="rId2" Type="http://schemas.openxmlformats.org/officeDocument/2006/relationships/notesMaster" Target="../notesMasters/notesMaster1.xml"  /></Relationships>
</file>

<file path=ppt/notesSlides/_rels/notesSlide13.xml.rels><?xml version="1.0" encoding="UTF-8" standalone="yes" ?><Relationships xmlns="http://schemas.openxmlformats.org/package/2006/relationships"><Relationship Id="rId1" Type="http://schemas.openxmlformats.org/officeDocument/2006/relationships/slide" Target="../slides/slide19.xml"  /><Relationship Id="rId2" Type="http://schemas.openxmlformats.org/officeDocument/2006/relationships/notesMaster" Target="../notesMasters/notesMaster1.xml"  /></Relationships>
</file>

<file path=ppt/notesSlides/_rels/notesSlide14.xml.rels><?xml version="1.0" encoding="UTF-8" standalone="yes" ?><Relationships xmlns="http://schemas.openxmlformats.org/package/2006/relationships"><Relationship Id="rId1" Type="http://schemas.openxmlformats.org/officeDocument/2006/relationships/slide" Target="../slides/slide21.xml"  /><Relationship Id="rId2" Type="http://schemas.openxmlformats.org/officeDocument/2006/relationships/notesMaster" Target="../notesMasters/notesMaster1.xml"  /></Relationships>
</file>

<file path=ppt/notesSlides/_rels/notesSlide15.xml.rels><?xml version="1.0" encoding="UTF-8" standalone="yes" ?><Relationships xmlns="http://schemas.openxmlformats.org/package/2006/relationships"><Relationship Id="rId1" Type="http://schemas.openxmlformats.org/officeDocument/2006/relationships/slide" Target="../slides/slide22.xml"  /><Relationship Id="rId2" Type="http://schemas.openxmlformats.org/officeDocument/2006/relationships/notesMaster" Target="../notesMasters/notesMaster1.xml"  /></Relationships>
</file>

<file path=ppt/notesSlides/_rels/notesSlide16.xml.rels><?xml version="1.0" encoding="UTF-8" standalone="yes" ?><Relationships xmlns="http://schemas.openxmlformats.org/package/2006/relationships"><Relationship Id="rId1" Type="http://schemas.openxmlformats.org/officeDocument/2006/relationships/slide" Target="../slides/slide23.xml"  /><Relationship Id="rId2" Type="http://schemas.openxmlformats.org/officeDocument/2006/relationships/notesMaster" Target="../notesMasters/notesMaster1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slide" Target="../slides/slide6.xml"  /><Relationship Id="rId2" Type="http://schemas.openxmlformats.org/officeDocument/2006/relationships/notesMaster" Target="../notesMasters/notesMaster1.xml"  /></Relationships>
</file>

<file path=ppt/notesSlides/_rels/notesSlide3.xml.rels><?xml version="1.0" encoding="UTF-8" standalone="yes" ?><Relationships xmlns="http://schemas.openxmlformats.org/package/2006/relationships"><Relationship Id="rId1" Type="http://schemas.openxmlformats.org/officeDocument/2006/relationships/slide" Target="../slides/slide8.xml"  /><Relationship Id="rId2" Type="http://schemas.openxmlformats.org/officeDocument/2006/relationships/notesMaster" Target="../notesMasters/notesMaster1.xml"  /></Relationships>
</file>

<file path=ppt/notesSlides/_rels/notesSlide4.xml.rels><?xml version="1.0" encoding="UTF-8" standalone="yes" ?><Relationships xmlns="http://schemas.openxmlformats.org/package/2006/relationships"><Relationship Id="rId1" Type="http://schemas.openxmlformats.org/officeDocument/2006/relationships/slide" Target="../slides/slide9.xml"  /><Relationship Id="rId2" Type="http://schemas.openxmlformats.org/officeDocument/2006/relationships/notesMaster" Target="../notesMasters/notesMaster1.xml"  /></Relationships>
</file>

<file path=ppt/notesSlides/_rels/notesSlide5.xml.rels><?xml version="1.0" encoding="UTF-8" standalone="yes" ?><Relationships xmlns="http://schemas.openxmlformats.org/package/2006/relationships"><Relationship Id="rId1" Type="http://schemas.openxmlformats.org/officeDocument/2006/relationships/slide" Target="../slides/slide11.xml"  /><Relationship Id="rId2" Type="http://schemas.openxmlformats.org/officeDocument/2006/relationships/notesMaster" Target="../notesMasters/notesMaster1.xml"  /></Relationships>
</file>

<file path=ppt/notesSlides/_rels/notesSlide6.xml.rels><?xml version="1.0" encoding="UTF-8" standalone="yes" ?><Relationships xmlns="http://schemas.openxmlformats.org/package/2006/relationships"><Relationship Id="rId1" Type="http://schemas.openxmlformats.org/officeDocument/2006/relationships/slide" Target="../slides/slide12.xml"  /><Relationship Id="rId2" Type="http://schemas.openxmlformats.org/officeDocument/2006/relationships/notesMaster" Target="../notesMasters/notesMaster1.xml"  /></Relationships>
</file>

<file path=ppt/notesSlides/_rels/notesSlide7.xml.rels><?xml version="1.0" encoding="UTF-8" standalone="yes" ?><Relationships xmlns="http://schemas.openxmlformats.org/package/2006/relationships"><Relationship Id="rId1" Type="http://schemas.openxmlformats.org/officeDocument/2006/relationships/slide" Target="../slides/slide13.xml"  /><Relationship Id="rId2" Type="http://schemas.openxmlformats.org/officeDocument/2006/relationships/notesMaster" Target="../notesMasters/notesMaster1.xml"  /></Relationships>
</file>

<file path=ppt/notesSlides/_rels/notesSlide8.xml.rels><?xml version="1.0" encoding="UTF-8" standalone="yes" ?><Relationships xmlns="http://schemas.openxmlformats.org/package/2006/relationships"><Relationship Id="rId1" Type="http://schemas.openxmlformats.org/officeDocument/2006/relationships/slide" Target="../slides/slide14.xml"  /><Relationship Id="rId2" Type="http://schemas.openxmlformats.org/officeDocument/2006/relationships/notesMaster" Target="../notesMasters/notesMaster1.xml"  /></Relationships>
</file>

<file path=ppt/notesSlides/_rels/notesSlide9.xml.rels><?xml version="1.0" encoding="UTF-8" standalone="yes" ?><Relationships xmlns="http://schemas.openxmlformats.org/package/2006/relationships"><Relationship Id="rId1" Type="http://schemas.openxmlformats.org/officeDocument/2006/relationships/slide" Target="../slides/slide15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5304F4DE-EC93-4CC9-B1A5-9FDEACFEC531}" type="slidenum">
              <a:rPr lang="en-US" altLang="en-US"/>
              <a:pPr lvl="0">
                <a:defRPr/>
              </a:pPr>
              <a:t>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0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3849D3E0-124D-4DFF-AE99-4EA4CC201DB4}" type="slidenum">
              <a:rPr lang="en-US" altLang="en-US"/>
              <a:pPr lvl="0">
                <a:defRPr/>
              </a:pPr>
              <a:t>16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3849D3E0-124D-4DFF-AE99-4EA4CC201DB4}" type="slidenum">
              <a:rPr lang="en-US" altLang="en-US"/>
              <a:pPr lvl="0">
                <a:defRPr/>
              </a:pPr>
              <a:t>17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3849D3E0-124D-4DFF-AE99-4EA4CC201DB4}" type="slidenum">
              <a:rPr lang="en-US" altLang="en-US"/>
              <a:pPr lvl="0">
                <a:defRPr/>
              </a:pPr>
              <a:t>18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3849D3E0-124D-4DFF-AE99-4EA4CC201DB4}" type="slidenum">
              <a:rPr lang="en-US" altLang="en-US"/>
              <a:pPr lvl="0">
                <a:defRPr/>
              </a:pPr>
              <a:t>19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3849D3E0-124D-4DFF-AE99-4EA4CC201DB4}" type="slidenum">
              <a:rPr lang="en-US" altLang="en-US"/>
              <a:pPr lvl="0">
                <a:defRPr/>
              </a:pPr>
              <a:t>21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3849D3E0-124D-4DFF-AE99-4EA4CC201DB4}" type="slidenum">
              <a:rPr lang="en-US" altLang="en-US"/>
              <a:pPr lvl="0">
                <a:defRPr/>
              </a:pPr>
              <a:t>22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3849D3E0-124D-4DFF-AE99-4EA4CC201DB4}" type="slidenum">
              <a:rPr lang="en-US" altLang="en-US"/>
              <a:pPr lvl="0">
                <a:defRPr/>
              </a:pPr>
              <a:t>23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A311A219-AFB3-4262-B118-BD901D2AE21C}" type="slidenum">
              <a:rPr lang="en-US" altLang="en-US"/>
              <a:pPr lvl="0">
                <a:defRPr/>
              </a:pPr>
              <a:t>6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36DFF245-8940-4F62-89C8-802AC33009E7}" type="slidenum">
              <a:rPr lang="en-US" altLang="en-US"/>
              <a:pPr lvl="0">
                <a:defRPr/>
              </a:pPr>
              <a:t>8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36DFF245-8940-4F62-89C8-802AC33009E7}" type="slidenum">
              <a:rPr lang="en-US" altLang="en-US"/>
              <a:pPr lvl="0">
                <a:defRPr/>
              </a:pPr>
              <a:t>9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3849D3E0-124D-4DFF-AE99-4EA4CC201DB4}" type="slidenum">
              <a:rPr lang="en-US" altLang="en-US"/>
              <a:pPr lvl="0">
                <a:defRPr/>
              </a:pPr>
              <a:t>11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F09305A3-0866-4AD8-8541-9AEA8A231B94}" type="slidenum">
              <a:rPr lang="en-US" altLang="en-US"/>
              <a:pPr lvl="0">
                <a:defRPr/>
              </a:pPr>
              <a:t>12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7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3849D3E0-124D-4DFF-AE99-4EA4CC201DB4}" type="slidenum">
              <a:rPr lang="en-US" altLang="en-US"/>
              <a:pPr lvl="0">
                <a:defRPr/>
              </a:pPr>
              <a:t>13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8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3849D3E0-124D-4DFF-AE99-4EA4CC201DB4}" type="slidenum">
              <a:rPr lang="en-US" altLang="en-US"/>
              <a:pPr lvl="0">
                <a:defRPr/>
              </a:pPr>
              <a:t>14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9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3849D3E0-124D-4DFF-AE99-4EA4CC201DB4}" type="slidenum">
              <a:rPr lang="en-US" altLang="en-US"/>
              <a:pPr lvl="0">
                <a:defRPr/>
              </a:pPr>
              <a:t>15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3B9974-C04F-48BB-A09D-7BE6CD8C67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t">
            <a:normAutofit/>
          </a:bodyPr>
          <a:lstStyle>
            <a:lvl1pPr algn="ctr">
              <a:defRPr sz="6000"/>
            </a:lvl1pPr>
          </a:lstStyle>
          <a:p>
            <a:r>
              <a:rPr lang="ko-KO" altLang="ko-KO" sz="5900">
                <a:latin typeface="NanumGothic"/>
                <a:ea typeface="NanumGothic"/>
              </a:rPr>
              <a:t>마스터 제목 스타일을 편집하려면 여기를 클릭하세요.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C3821B3-F0CA-4362-BC4E-862E7CF14D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O" altLang="ko-KO">
                <a:latin typeface="NanumGothic"/>
                <a:ea typeface="NanumGothic"/>
              </a:rPr>
              <a:t>마스터 자막 스타일을 편집하려면 여기를 클릭하세요.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E7B9A4-DD83-4FFD-9068-8B523CC40E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673752A1-BA1F-48D3-A5F4-94A6982A4208}" type="datetimeFigureOut">
              <a:rPr lang="ko-KO" altLang="ko-KO" sz="1100" smtClean="0">
                <a:latin typeface="NanumGothic"/>
                <a:ea typeface="NanumGothic"/>
              </a:rPr>
              <a:t>06/10/2024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B754CC1-91A4-4DE8-8DF2-3C134C3C8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663191A-2B2A-48B4-AFBB-D221BC46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A00F78BB-4956-455D-B290-E97FE3F82C35}" type="slidenum">
              <a:rPr lang="ko-KO" altLang="ko-KO" smtClean="0">
                <a:latin typeface="NanumGothic"/>
                <a:ea typeface="NanumGothic"/>
              </a:r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2694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>
        <p:randomBar dir="vert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>
        <p:randomBar dir="vert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EF2190-D117-4C64-930F-A89EE8CB7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O" altLang="ko-KO" sz="3500">
                <a:latin typeface="NanumGothic"/>
                <a:ea typeface="NanumGothic"/>
              </a:rPr>
              <a:t>마스터 제목 스타일을 편집하려면 여기를 클릭하세요.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C7135ED-11C5-4753-A6E8-9DBCC42785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vert">
            <a:normAutofit/>
          </a:bodyPr>
          <a:lstStyle/>
          <a:p>
            <a:pPr lvl="0"/>
            <a:r>
              <a:rPr lang="ko-KO" altLang="ko-KO">
                <a:latin typeface="NanumGothic"/>
                <a:ea typeface="NanumGothic"/>
              </a:rPr>
              <a:t>마스터 텍스트 스타일 편집</a:t>
            </a:r>
          </a:p>
          <a:p>
            <a:pPr lvl="1"/>
            <a:r>
              <a:rPr lang="ko-KO" altLang="ko-KO">
                <a:latin typeface="NanumGothic"/>
                <a:ea typeface="NanumGothic"/>
              </a:rPr>
              <a:t>두 번째 수준</a:t>
            </a:r>
          </a:p>
          <a:p>
            <a:pPr lvl="2"/>
            <a:r>
              <a:rPr lang="ko-KO" altLang="ko-KO">
                <a:latin typeface="NanumGothic"/>
                <a:ea typeface="NanumGothic"/>
              </a:rPr>
              <a:t>레벨 3</a:t>
            </a:r>
          </a:p>
          <a:p>
            <a:pPr lvl="3"/>
            <a:r>
              <a:rPr lang="ko-KO" altLang="ko-KO">
                <a:latin typeface="NanumGothic"/>
                <a:ea typeface="NanumGothic"/>
              </a:rPr>
              <a:t>레벨 4</a:t>
            </a:r>
          </a:p>
          <a:p>
            <a:pPr lvl="4"/>
            <a:r>
              <a:rPr lang="ko-KO" altLang="ko-KO">
                <a:latin typeface="NanumGothic"/>
                <a:ea typeface="NanumGothic"/>
              </a:rPr>
              <a:t>레벨 5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9D21152-5827-4951-AB86-0D6BC24AB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673752A1-BA1F-48D3-A5F4-94A6982A4208}" type="datetimeFigureOut">
              <a:rPr lang="ko-KO" altLang="ko-KO" sz="1100" smtClean="0">
                <a:latin typeface="NanumGothic"/>
                <a:ea typeface="NanumGothic"/>
              </a:rPr>
              <a:t>06/10/2024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6E14DC8-D25F-4258-B61E-6601232744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898219E-DF59-436C-99AA-836F86CBF9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A00F78BB-4956-455D-B290-E97FE3F82C35}" type="slidenum">
              <a:rPr lang="ko-KO" altLang="ko-KO" smtClean="0">
                <a:latin typeface="NanumGothic"/>
                <a:ea typeface="NanumGothic"/>
              </a:r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9274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>
        <p:randomBar dir="vert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>
        <p:randomBar dir="vert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7B4C41E-3371-4E85-A54B-B436818AD8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vert">
            <a:normAutofit/>
          </a:bodyPr>
          <a:lstStyle/>
          <a:p>
            <a:r>
              <a:rPr lang="ko-KO" altLang="ko-KO" sz="3900">
                <a:latin typeface="NanumGothic"/>
                <a:ea typeface="NanumGothic"/>
              </a:rPr>
              <a:t>마스터 제목 스타일을 편집하려면 여기를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F7F7410-E375-4E35-89A1-1ED91932B6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vert">
            <a:normAutofit/>
          </a:bodyPr>
          <a:lstStyle/>
          <a:p>
            <a:pPr lvl="0"/>
            <a:r>
              <a:rPr lang="ko-KO" altLang="ko-KO">
                <a:latin typeface="NanumGothic"/>
                <a:ea typeface="NanumGothic"/>
              </a:rPr>
              <a:t>마스터 텍스트 스타일 편집</a:t>
            </a:r>
          </a:p>
          <a:p>
            <a:pPr lvl="1"/>
            <a:r>
              <a:rPr lang="ko-KO" altLang="ko-KO">
                <a:latin typeface="NanumGothic"/>
                <a:ea typeface="NanumGothic"/>
              </a:rPr>
              <a:t>두 번째 수준</a:t>
            </a:r>
          </a:p>
          <a:p>
            <a:pPr lvl="2"/>
            <a:r>
              <a:rPr lang="ko-KO" altLang="ko-KO">
                <a:latin typeface="NanumGothic"/>
                <a:ea typeface="NanumGothic"/>
              </a:rPr>
              <a:t>레벨 3</a:t>
            </a:r>
          </a:p>
          <a:p>
            <a:pPr lvl="3"/>
            <a:r>
              <a:rPr lang="ko-KO" altLang="ko-KO">
                <a:latin typeface="NanumGothic"/>
                <a:ea typeface="NanumGothic"/>
              </a:rPr>
              <a:t>레벨 4</a:t>
            </a:r>
          </a:p>
          <a:p>
            <a:pPr lvl="4"/>
            <a:r>
              <a:rPr lang="ko-KO" altLang="ko-KO">
                <a:latin typeface="NanumGothic"/>
                <a:ea typeface="NanumGothic"/>
              </a:rPr>
              <a:t>레벨 5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E1805E9-EF0C-41A3-9899-4185D1D88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673752A1-BA1F-48D3-A5F4-94A6982A4208}" type="datetimeFigureOut">
              <a:rPr lang="ko-KO" altLang="ko-KO" sz="1100" smtClean="0">
                <a:latin typeface="NanumGothic"/>
                <a:ea typeface="NanumGothic"/>
              </a:rPr>
              <a:t>06/10/2024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B7566E4-B870-4EB1-9D38-70489DABD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5463AE4-F3D4-4DFA-912E-36CB78BB4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A00F78BB-4956-455D-B290-E97FE3F82C35}" type="slidenum">
              <a:rPr lang="ko-KO" altLang="ko-KO" smtClean="0">
                <a:latin typeface="NanumGothic"/>
                <a:ea typeface="NanumGothic"/>
              </a:r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8358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>
        <p:randomBar dir="vert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>
        <p:randomBar dir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B2422C-4582-4596-B9D6-22AA2AB32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O" altLang="ko-KO" sz="3500">
                <a:latin typeface="NanumGothic"/>
                <a:ea typeface="NanumGothic"/>
              </a:rPr>
              <a:t>마스터 제목 스타일을 편집하려면 여기를 클릭하세요.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C6E3E3B-A7CE-4AAD-A82F-CCAA13FA31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ko-KO" altLang="ko-KO">
                <a:latin typeface="NanumGothic"/>
                <a:ea typeface="NanumGothic"/>
              </a:rPr>
              <a:t>마스터 텍스트 스타일 편집</a:t>
            </a:r>
          </a:p>
          <a:p>
            <a:pPr lvl="1"/>
            <a:r>
              <a:rPr lang="ko-KO" altLang="ko-KO">
                <a:latin typeface="NanumGothic"/>
                <a:ea typeface="NanumGothic"/>
              </a:rPr>
              <a:t>두 번째 수준</a:t>
            </a:r>
          </a:p>
          <a:p>
            <a:pPr lvl="2"/>
            <a:r>
              <a:rPr lang="ko-KO" altLang="ko-KO">
                <a:latin typeface="NanumGothic"/>
                <a:ea typeface="NanumGothic"/>
              </a:rPr>
              <a:t>레벨 3</a:t>
            </a:r>
          </a:p>
          <a:p>
            <a:pPr lvl="3"/>
            <a:r>
              <a:rPr lang="ko-KO" altLang="ko-KO">
                <a:latin typeface="NanumGothic"/>
                <a:ea typeface="NanumGothic"/>
              </a:rPr>
              <a:t>레벨 4</a:t>
            </a:r>
          </a:p>
          <a:p>
            <a:pPr lvl="4"/>
            <a:r>
              <a:rPr lang="ko-KO" altLang="ko-KO">
                <a:latin typeface="NanumGothic"/>
                <a:ea typeface="NanumGothic"/>
              </a:rPr>
              <a:t>레벨 5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40171B9-F616-40E4-82CD-30BBF1F50F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673752A1-BA1F-48D3-A5F4-94A6982A4208}" type="datetimeFigureOut">
              <a:rPr lang="ko-KO" altLang="ko-KO" sz="1100" smtClean="0">
                <a:latin typeface="NanumGothic"/>
                <a:ea typeface="NanumGothic"/>
              </a:rPr>
              <a:t>06/10/2024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C0502C0-E0BB-447E-9733-1C20EBDF2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31D784E-F8FE-4898-AD35-2A2BF0888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A00F78BB-4956-455D-B290-E97FE3F82C35}" type="slidenum">
              <a:rPr lang="ko-KO" altLang="ko-KO" smtClean="0">
                <a:latin typeface="NanumGothic"/>
                <a:ea typeface="NanumGothic"/>
              </a:r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190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>
        <p:randomBar dir="vert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>
        <p:randomBar dir="vert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63889B-C68E-4331-9967-D5A22011E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t">
            <a:normAutofit/>
          </a:bodyPr>
          <a:lstStyle>
            <a:lvl1pPr>
              <a:defRPr sz="6000"/>
            </a:lvl1pPr>
          </a:lstStyle>
          <a:p>
            <a:r>
              <a:rPr lang="ko-KO" altLang="ko-KO" sz="3200">
                <a:latin typeface="NanumGothic"/>
                <a:ea typeface="NanumGothic"/>
              </a:rPr>
              <a:t>마스터 제목 스타일을 편집하려면 여기를 클릭하세요.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DAE3989-DE66-4EE5-9232-547360E7A3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O" altLang="ko-KO">
                <a:latin typeface="NanumGothic"/>
                <a:ea typeface="NanumGothic"/>
              </a:rPr>
              <a:t>마스터 텍스트 스타일 편집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87F5AF0-6735-492B-B305-D0EEED6C3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673752A1-BA1F-48D3-A5F4-94A6982A4208}" type="datetimeFigureOut">
              <a:rPr lang="ko-KO" altLang="ko-KO" sz="1100" smtClean="0">
                <a:latin typeface="NanumGothic"/>
                <a:ea typeface="NanumGothic"/>
              </a:rPr>
              <a:t>06/10/2024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604578C-F091-4759-9E53-76CB8FF43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8FAC634-3A57-4577-8475-17EA98D56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A00F78BB-4956-455D-B290-E97FE3F82C35}" type="slidenum">
              <a:rPr lang="ko-KO" altLang="ko-KO" smtClean="0">
                <a:latin typeface="NanumGothic"/>
                <a:ea typeface="NanumGothic"/>
              </a:r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1816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>
        <p:randomBar dir="vert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>
        <p:randomBar dir="vert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7F404D9-62EF-4476-95C7-A9D92FEEA9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O" altLang="ko-KO" sz="3500">
                <a:latin typeface="NanumGothic"/>
                <a:ea typeface="NanumGothic"/>
              </a:rPr>
              <a:t>마스터 제목 스타일을 편집하려면 여기를 클릭하세요.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8E24154-B9C5-4148-9213-E5310CAE9E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pPr lvl="0"/>
            <a:r>
              <a:rPr lang="ko-KO" altLang="ko-KO" sz="2000">
                <a:latin typeface="NanumGothic"/>
                <a:ea typeface="NanumGothic"/>
              </a:rPr>
              <a:t>마스터 텍스트 스타일 편집</a:t>
            </a:r>
          </a:p>
          <a:p>
            <a:pPr lvl="1"/>
            <a:r>
              <a:rPr lang="ko-KO" altLang="ko-KO">
                <a:latin typeface="NanumGothic"/>
                <a:ea typeface="NanumGothic"/>
              </a:rPr>
              <a:t>두 번째 수준</a:t>
            </a:r>
          </a:p>
          <a:p>
            <a:pPr lvl="2"/>
            <a:r>
              <a:rPr lang="ko-KO" altLang="ko-KO">
                <a:latin typeface="NanumGothic"/>
                <a:ea typeface="NanumGothic"/>
              </a:rPr>
              <a:t>레벨 3</a:t>
            </a:r>
          </a:p>
          <a:p>
            <a:pPr lvl="3"/>
            <a:r>
              <a:rPr lang="ko-KO" altLang="ko-KO">
                <a:latin typeface="NanumGothic"/>
                <a:ea typeface="NanumGothic"/>
              </a:rPr>
              <a:t>레벨 4</a:t>
            </a:r>
          </a:p>
          <a:p>
            <a:pPr lvl="4"/>
            <a:r>
              <a:rPr lang="ko-KO" altLang="ko-KO">
                <a:latin typeface="NanumGothic"/>
                <a:ea typeface="NanumGothic"/>
              </a:rPr>
              <a:t>레벨 5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BAB15E2-6810-4BF5-90A4-11A15E6983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>
            <a:normAutofit/>
          </a:bodyPr>
          <a:lstStyle/>
          <a:p>
            <a:pPr lvl="0"/>
            <a:r>
              <a:rPr lang="ko-KO" altLang="ko-KO" sz="2000">
                <a:latin typeface="NanumGothic"/>
                <a:ea typeface="NanumGothic"/>
              </a:rPr>
              <a:t>마스터 텍스트 스타일 편집</a:t>
            </a:r>
          </a:p>
          <a:p>
            <a:pPr lvl="1"/>
            <a:r>
              <a:rPr lang="ko-KO" altLang="ko-KO">
                <a:latin typeface="NanumGothic"/>
                <a:ea typeface="NanumGothic"/>
              </a:rPr>
              <a:t>두 번째 수준</a:t>
            </a:r>
          </a:p>
          <a:p>
            <a:pPr lvl="2"/>
            <a:r>
              <a:rPr lang="ko-KO" altLang="ko-KO">
                <a:latin typeface="NanumGothic"/>
                <a:ea typeface="NanumGothic"/>
              </a:rPr>
              <a:t>레벨 3</a:t>
            </a:r>
          </a:p>
          <a:p>
            <a:pPr lvl="3"/>
            <a:r>
              <a:rPr lang="ko-KO" altLang="ko-KO">
                <a:latin typeface="NanumGothic"/>
                <a:ea typeface="NanumGothic"/>
              </a:rPr>
              <a:t>레벨 4</a:t>
            </a:r>
          </a:p>
          <a:p>
            <a:pPr lvl="4"/>
            <a:r>
              <a:rPr lang="ko-KO" altLang="ko-KO">
                <a:latin typeface="NanumGothic"/>
                <a:ea typeface="NanumGothic"/>
              </a:rPr>
              <a:t>레벨 5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FC11997-C9D5-4260-9435-D4DEE08428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673752A1-BA1F-48D3-A5F4-94A6982A4208}" type="datetimeFigureOut">
              <a:rPr lang="ko-KO" altLang="ko-KO" sz="1100" smtClean="0">
                <a:latin typeface="NanumGothic"/>
                <a:ea typeface="NanumGothic"/>
              </a:rPr>
              <a:t>06/10/2024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E673CE8-07B2-4DA3-85FA-AF461C2F3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DCBE414-DAD7-47D4-93F4-A5F3F8736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A00F78BB-4956-455D-B290-E97FE3F82C35}" type="slidenum">
              <a:rPr lang="ko-KO" altLang="ko-KO" smtClean="0">
                <a:latin typeface="NanumGothic"/>
                <a:ea typeface="NanumGothic"/>
              </a:r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0107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>
        <p:randomBar dir="vert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>
        <p:randomBar dir="vert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97754E-879C-4CDF-84BF-5DBD3BFF2D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O" altLang="ko-KO" sz="3500">
                <a:latin typeface="NanumGothic"/>
                <a:ea typeface="NanumGothic"/>
              </a:rPr>
              <a:t>마스터 제목 스타일을 편집하려면 여기를 클릭하세요.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6A6D141-F8C1-418C-9676-55018B3D3F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t">
            <a:norm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O" altLang="ko-KO">
                <a:latin typeface="NanumGothic"/>
                <a:ea typeface="NanumGothic"/>
              </a:rPr>
              <a:t>마스터 텍스트 스타일 편집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FD4A497-B2A3-47E4-92C6-39542BE837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/>
          <a:p>
            <a:pPr lvl="0"/>
            <a:r>
              <a:rPr lang="ko-KO" altLang="ko-KO" sz="2000">
                <a:latin typeface="NanumGothic"/>
                <a:ea typeface="NanumGothic"/>
              </a:rPr>
              <a:t>마스터 텍스트 스타일 편집</a:t>
            </a:r>
          </a:p>
          <a:p>
            <a:pPr lvl="1"/>
            <a:r>
              <a:rPr lang="ko-KO" altLang="ko-KO">
                <a:latin typeface="NanumGothic"/>
                <a:ea typeface="NanumGothic"/>
              </a:rPr>
              <a:t>두 번째 수준</a:t>
            </a:r>
          </a:p>
          <a:p>
            <a:pPr lvl="2"/>
            <a:r>
              <a:rPr lang="ko-KO" altLang="ko-KO">
                <a:latin typeface="NanumGothic"/>
                <a:ea typeface="NanumGothic"/>
              </a:rPr>
              <a:t>레벨 3</a:t>
            </a:r>
          </a:p>
          <a:p>
            <a:pPr lvl="3"/>
            <a:r>
              <a:rPr lang="ko-KO" altLang="ko-KO">
                <a:latin typeface="NanumGothic"/>
                <a:ea typeface="NanumGothic"/>
              </a:rPr>
              <a:t>레벨 4</a:t>
            </a:r>
          </a:p>
          <a:p>
            <a:pPr lvl="4"/>
            <a:r>
              <a:rPr lang="ko-KO" altLang="ko-KO">
                <a:latin typeface="NanumGothic"/>
                <a:ea typeface="NanumGothic"/>
              </a:rPr>
              <a:t>레벨 5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76920F9-9798-441C-B455-E825E55AEA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t">
            <a:norm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O" altLang="ko-KO">
                <a:latin typeface="NanumGothic"/>
                <a:ea typeface="NanumGothic"/>
              </a:rPr>
              <a:t>마스터 텍스트 스타일 편집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796746C-8CA8-4446-8DB8-81C0330CB2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/>
          <a:p>
            <a:pPr lvl="0"/>
            <a:r>
              <a:rPr lang="ko-KO" altLang="ko-KO" sz="2000">
                <a:latin typeface="NanumGothic"/>
                <a:ea typeface="NanumGothic"/>
              </a:rPr>
              <a:t>마스터 텍스트 스타일 편집</a:t>
            </a:r>
          </a:p>
          <a:p>
            <a:pPr lvl="1"/>
            <a:r>
              <a:rPr lang="ko-KO" altLang="ko-KO">
                <a:latin typeface="NanumGothic"/>
                <a:ea typeface="NanumGothic"/>
              </a:rPr>
              <a:t>두 번째 수준</a:t>
            </a:r>
          </a:p>
          <a:p>
            <a:pPr lvl="2"/>
            <a:r>
              <a:rPr lang="ko-KO" altLang="ko-KO">
                <a:latin typeface="NanumGothic"/>
                <a:ea typeface="NanumGothic"/>
              </a:rPr>
              <a:t>레벨 3</a:t>
            </a:r>
          </a:p>
          <a:p>
            <a:pPr lvl="3"/>
            <a:r>
              <a:rPr lang="ko-KO" altLang="ko-KO">
                <a:latin typeface="NanumGothic"/>
                <a:ea typeface="NanumGothic"/>
              </a:rPr>
              <a:t>레벨 4</a:t>
            </a:r>
          </a:p>
          <a:p>
            <a:pPr lvl="4"/>
            <a:r>
              <a:rPr lang="ko-KO" altLang="ko-KO">
                <a:latin typeface="NanumGothic"/>
                <a:ea typeface="NanumGothic"/>
              </a:rPr>
              <a:t>레벨 5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1365932-7A0C-4E6C-9699-DEAFBF929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673752A1-BA1F-48D3-A5F4-94A6982A4208}" type="datetimeFigureOut">
              <a:rPr lang="ko-KO" altLang="ko-KO" sz="1100" smtClean="0">
                <a:latin typeface="NanumGothic"/>
                <a:ea typeface="NanumGothic"/>
              </a:rPr>
              <a:t>06/10/2024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F4BE17A-80AD-45EC-8BEA-5C6CC0EE6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6AE7CD2-70DF-4286-A872-7323F218B9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A00F78BB-4956-455D-B290-E97FE3F82C35}" type="slidenum">
              <a:rPr lang="ko-KO" altLang="ko-KO" smtClean="0">
                <a:latin typeface="NanumGothic"/>
                <a:ea typeface="NanumGothic"/>
              </a:r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9881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>
        <p:randomBar dir="vert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>
        <p:randomBar dir="vert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B9CEF0-D3FC-4B9A-BE35-34C3CBC90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O" altLang="ko-KO" sz="3500">
                <a:latin typeface="NanumGothic"/>
                <a:ea typeface="NanumGothic"/>
              </a:rPr>
              <a:t>마스터 제목 스타일을 편집하려면 여기를 클릭하세요.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863BBA2-356B-4C67-9D44-850D600D7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673752A1-BA1F-48D3-A5F4-94A6982A4208}" type="datetimeFigureOut">
              <a:rPr lang="ko-KO" altLang="ko-KO" sz="1100" smtClean="0">
                <a:latin typeface="NanumGothic"/>
                <a:ea typeface="NanumGothic"/>
              </a:rPr>
              <a:t>06/10/2024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207CA60-BC97-4905-8397-EEA09BD0E1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9F4A70B-040E-46DB-81F3-8B34E24A7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A00F78BB-4956-455D-B290-E97FE3F82C35}" type="slidenum">
              <a:rPr lang="ko-KO" altLang="ko-KO" smtClean="0">
                <a:latin typeface="NanumGothic"/>
                <a:ea typeface="NanumGothic"/>
              </a:r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3958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>
        <p:randomBar dir="vert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>
        <p:randomBar dir="vert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14C38F8-2E5B-467A-9E0F-C0F464094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673752A1-BA1F-48D3-A5F4-94A6982A4208}" type="datetimeFigureOut">
              <a:rPr lang="ko-KO" altLang="ko-KO" sz="1100" smtClean="0">
                <a:latin typeface="NanumGothic"/>
                <a:ea typeface="NanumGothic"/>
              </a:rPr>
              <a:t>06/10/2024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DC11D8F-464C-4EF3-B012-EC57815A8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D518338-9E6D-481A-952F-15313F00A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A00F78BB-4956-455D-B290-E97FE3F82C35}" type="slidenum">
              <a:rPr lang="ko-KO" altLang="ko-KO" smtClean="0">
                <a:latin typeface="NanumGothic"/>
                <a:ea typeface="NanumGothic"/>
              </a:r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9325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>
        <p:randomBar dir="vert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>
        <p:randomBar dir="vert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4A9ABDB-DE2A-41D2-B3DF-A98D87009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ko-KO" altLang="ko-KO" sz="2500">
                <a:latin typeface="NanumGothic"/>
                <a:ea typeface="NanumGothic"/>
              </a:rPr>
              <a:t>마스터 제목 스타일을 편집하려면 여기를 클릭하세요.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147864E-AC91-4083-AF41-2E46CFEFF4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>
            <a:normAutofit/>
          </a:bodyPr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O" altLang="ko-KO" sz="2200">
                <a:latin typeface="NanumGothic"/>
                <a:ea typeface="NanumGothic"/>
              </a:rPr>
              <a:t>마스터 텍스트 스타일 편집</a:t>
            </a:r>
          </a:p>
          <a:p>
            <a:pPr lvl="1"/>
            <a:r>
              <a:rPr lang="ko-KO" altLang="ko-KO">
                <a:latin typeface="NanumGothic"/>
                <a:ea typeface="NanumGothic"/>
              </a:rPr>
              <a:t>두 번째 수준</a:t>
            </a:r>
          </a:p>
          <a:p>
            <a:pPr lvl="2"/>
            <a:r>
              <a:rPr lang="ko-KO" altLang="ko-KO">
                <a:latin typeface="NanumGothic"/>
                <a:ea typeface="NanumGothic"/>
              </a:rPr>
              <a:t>레벨 3</a:t>
            </a:r>
          </a:p>
          <a:p>
            <a:pPr lvl="3"/>
            <a:r>
              <a:rPr lang="ko-KO" altLang="ko-KO">
                <a:latin typeface="NanumGothic"/>
                <a:ea typeface="NanumGothic"/>
              </a:rPr>
              <a:t>레벨 4</a:t>
            </a:r>
          </a:p>
          <a:p>
            <a:pPr lvl="4"/>
            <a:r>
              <a:rPr lang="ko-KO" altLang="ko-KO">
                <a:latin typeface="NanumGothic"/>
                <a:ea typeface="NanumGothic"/>
              </a:rPr>
              <a:t>레벨 5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84FC620-C710-48A5-99ED-5491C9D4EF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O" altLang="ko-KO" sz="1100">
                <a:latin typeface="NanumGothic"/>
                <a:ea typeface="NanumGothic"/>
              </a:rPr>
              <a:t>마스터 텍스트 스타일 편집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2ED07DE-BF33-4C79-91D3-7E3CF99CD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673752A1-BA1F-48D3-A5F4-94A6982A4208}" type="datetimeFigureOut">
              <a:rPr lang="ko-KO" altLang="ko-KO" sz="1100" smtClean="0">
                <a:latin typeface="NanumGothic"/>
                <a:ea typeface="NanumGothic"/>
              </a:rPr>
              <a:t>06/10/2024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AC95F24-5F3A-4A20-8933-593AC3489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E3C2219-19AF-4B4C-8758-BE3FF1206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A00F78BB-4956-455D-B290-E97FE3F82C35}" type="slidenum">
              <a:rPr lang="ko-KO" altLang="ko-KO" smtClean="0">
                <a:latin typeface="NanumGothic"/>
                <a:ea typeface="NanumGothic"/>
              </a:r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8927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>
        <p:randomBar dir="vert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>
        <p:randomBar dir="vert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EEE016-D367-4893-B9BF-7E93526516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ko-KO" altLang="ko-KO" sz="2500">
                <a:latin typeface="NanumGothic"/>
                <a:ea typeface="NanumGothic"/>
              </a:rPr>
              <a:t>마스터 제목 스타일을 편집하려면 여기를 클릭하세요.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0701DD1-AC38-450B-877E-1BEC5FD627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F32C1E3-8A16-46E4-AEFC-4D99261F7A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O" altLang="ko-KO" sz="1100">
                <a:latin typeface="NanumGothic"/>
                <a:ea typeface="NanumGothic"/>
              </a:rPr>
              <a:t>마스터 텍스트 스타일 편집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9616BF4-AD46-4256-80BF-AEB8387445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673752A1-BA1F-48D3-A5F4-94A6982A4208}" type="datetimeFigureOut">
              <a:rPr lang="ko-KO" altLang="ko-KO" sz="1100" smtClean="0">
                <a:latin typeface="NanumGothic"/>
                <a:ea typeface="NanumGothic"/>
              </a:rPr>
              <a:t>06/10/2024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37CFE5C-8D71-49DC-8B94-859A2451B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2F9A79A-5089-47F3-B0AF-6628FC4D6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A00F78BB-4956-455D-B290-E97FE3F82C35}" type="slidenum">
              <a:rPr lang="ko-KO" altLang="ko-KO" smtClean="0">
                <a:latin typeface="NanumGothic"/>
                <a:ea typeface="NanumGothic"/>
              </a:r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0631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>
        <p:randomBar dir="vert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>
        <p:randomBar dir="vert"/>
      </p:transition>
    </mc:Fallback>
  </mc:AlternateContent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AC1AC35-47D3-487E-9282-0410B5797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O" altLang="ko-KO" sz="3500">
                <a:latin typeface="NanumGothic"/>
                <a:ea typeface="NanumGothic"/>
              </a:rPr>
              <a:t>마스터 제목 스타일을 편집하려면 여기를 클릭하세요.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1674B20-193E-4E78-B4F3-A7B18BB3D8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O" altLang="ko-KO">
                <a:latin typeface="NanumGothic"/>
                <a:ea typeface="NanumGothic"/>
              </a:rPr>
              <a:t>마스터 텍스트 스타일 편집</a:t>
            </a:r>
          </a:p>
          <a:p>
            <a:pPr lvl="1"/>
            <a:r>
              <a:rPr lang="ko-KO" altLang="ko-KO">
                <a:latin typeface="NanumGothic"/>
                <a:ea typeface="NanumGothic"/>
              </a:rPr>
              <a:t>두 번째 수준</a:t>
            </a:r>
          </a:p>
          <a:p>
            <a:pPr lvl="2"/>
            <a:r>
              <a:rPr lang="ko-KO" altLang="ko-KO">
                <a:latin typeface="NanumGothic"/>
                <a:ea typeface="NanumGothic"/>
              </a:rPr>
              <a:t>레벨 3</a:t>
            </a:r>
          </a:p>
          <a:p>
            <a:pPr lvl="3"/>
            <a:r>
              <a:rPr lang="ko-KO" altLang="ko-KO">
                <a:latin typeface="NanumGothic"/>
                <a:ea typeface="NanumGothic"/>
              </a:rPr>
              <a:t>레벨 4</a:t>
            </a:r>
          </a:p>
          <a:p>
            <a:pPr lvl="4"/>
            <a:r>
              <a:rPr lang="ko-KO" altLang="ko-KO">
                <a:latin typeface="NanumGothic"/>
                <a:ea typeface="NanumGothic"/>
              </a:rPr>
              <a:t>레벨 5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501DD44-E2FC-4731-A61E-5DA1A25F07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Source Han Sans CN Medium" panose="020B0500000000000000" pitchFamily="34" charset="-128"/>
                <a:ea typeface="Source Han Sans CN Medium" panose="020B0500000000000000" pitchFamily="34" charset="-128"/>
              </a:defRPr>
            </a:lvl1pPr>
          </a:lstStyle>
          <a:p>
            <a:fld id="{673752A1-BA1F-48D3-A5F4-94A6982A4208}" type="datetimeFigureOut">
              <a:rPr lang="ko-KO" altLang="ko-KO" sz="1100" smtClean="0">
                <a:latin typeface="NanumGothic"/>
                <a:ea typeface="NanumGothic"/>
              </a:rPr>
              <a:t>06/10/2024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566539E-F2BA-48F4-8D00-61D1DC33B9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Source Han Sans CN Medium" panose="020B0500000000000000" pitchFamily="34" charset="-128"/>
                <a:ea typeface="Source Han Sans CN Medium" panose="020B0500000000000000" pitchFamily="34" charset="-128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4D5246F-0976-4B5A-A00D-C1714067A9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Source Han Sans CN Medium" panose="020B0500000000000000" pitchFamily="34" charset="-128"/>
                <a:ea typeface="Source Han Sans CN Medium" panose="020B0500000000000000" pitchFamily="34" charset="-128"/>
              </a:defRPr>
            </a:lvl1pPr>
          </a:lstStyle>
          <a:p>
            <a:fld id="{A00F78BB-4956-455D-B290-E97FE3F82C35}" type="slidenum">
              <a:rPr lang="ko-KO" altLang="ko-KO" smtClean="0">
                <a:latin typeface="NanumGothic"/>
                <a:ea typeface="NanumGothic"/>
              </a:r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43119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250" advClick="0">
        <p:randomBar dir="vert"/>
      </p:transition>
    </mc:Choice>
    <mc:Fallback xmlns="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p15="http://schemas.microsoft.com/office/powerpoint/2012/main" xmlns:p159="http://schemas.microsoft.com/office/powerpoint/2015/09/main">
      <p:transition spd="slow" advClick="0">
        <p:randomBar dir="vert"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Source Han Sans CN Medium" panose="020B0500000000000000" pitchFamily="34" charset="-128"/>
          <a:ea typeface="Source Han Sans CN Medium" panose="020B0500000000000000" pitchFamily="34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Source Han Sans CN Medium" panose="020B0500000000000000" pitchFamily="34" charset="-128"/>
          <a:ea typeface="Source Han Sans CN Medium" panose="020B0500000000000000" pitchFamily="34" charset="-128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Source Han Sans CN Medium" panose="020B0500000000000000" pitchFamily="34" charset="-128"/>
          <a:ea typeface="Source Han Sans CN Medium" panose="020B0500000000000000" pitchFamily="34" charset="-128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Source Han Sans CN Medium" panose="020B0500000000000000" pitchFamily="34" charset="-128"/>
          <a:ea typeface="Source Han Sans CN Medium" panose="020B0500000000000000" pitchFamily="34" charset="-128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Source Han Sans CN Medium" panose="020B0500000000000000" pitchFamily="34" charset="-128"/>
          <a:ea typeface="Source Han Sans CN Medium" panose="020B0500000000000000" pitchFamily="34" charset="-128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Source Han Sans CN Medium" panose="020B0500000000000000" pitchFamily="34" charset="-128"/>
          <a:ea typeface="Source Han Sans CN Medium" panose="020B0500000000000000" pitchFamily="34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jpeg"  /><Relationship Id="rId3" Type="http://schemas.openxmlformats.org/officeDocument/2006/relationships/audio" Target="../media/media1.mp3"  /><Relationship Id="rId4" Type="http://schemas.microsoft.com/office/2007/relationships/media" Target="../media/media1.mp3"  /><Relationship Id="rId5" Type="http://schemas.openxmlformats.org/officeDocument/2006/relationships/image" Target="../media/image2.png"  /><Relationship Id="rId6" Type="http://schemas.openxmlformats.org/officeDocument/2006/relationships/image" Target="../media/image3.pn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4.jpe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5.xml"  /><Relationship Id="rId2" Type="http://schemas.openxmlformats.org/officeDocument/2006/relationships/slideLayout" Target="../slideLayouts/slideLayout7.xml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6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5.pn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7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6.png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8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7.png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9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8.png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0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9.png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1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10.png"  /></Relationships>
</file>

<file path=ppt/slides/_rels/slide18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2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11.png"  /></Relationships>
</file>

<file path=ppt/slides/_rels/slide19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3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12.pn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4.jpeg"  /></Relationships>
</file>

<file path=ppt/slides/_rels/slide2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4.jpeg"  /></Relationships>
</file>

<file path=ppt/slides/_rels/slide21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4.xml"  /><Relationship Id="rId2" Type="http://schemas.openxmlformats.org/officeDocument/2006/relationships/slideLayout" Target="../slideLayouts/slideLayout7.xml"  /></Relationships>
</file>

<file path=ppt/slides/_rels/slide2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5.xml"  /><Relationship Id="rId2" Type="http://schemas.openxmlformats.org/officeDocument/2006/relationships/slideLayout" Target="../slideLayouts/slideLayout7.xml"  /></Relationships>
</file>

<file path=ppt/slides/_rels/slide23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6.xml"  /><Relationship Id="rId2" Type="http://schemas.openxmlformats.org/officeDocument/2006/relationships/slideLayout" Target="../slideLayouts/slideLayout7.xml"  /></Relationships>
</file>

<file path=ppt/slides/_rels/slide2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4.jpeg"  /></Relationships>
</file>

<file path=ppt/slides/_rels/slide2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3.png"  /><Relationship Id="rId3" Type="http://schemas.openxmlformats.org/officeDocument/2006/relationships/image" Target="../media/image14.jpeg"  /><Relationship Id="rId4" Type="http://schemas.openxmlformats.org/officeDocument/2006/relationships/hyperlink" Target="https://github.com/pukkok/nunBrowser" TargetMode="External"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4.jpe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.xml"  /><Relationship Id="rId2" Type="http://schemas.openxmlformats.org/officeDocument/2006/relationships/slideLayout" Target="../slideLayouts/slideLayout7.xml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4.jpe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.xml"  /><Relationship Id="rId2" Type="http://schemas.openxmlformats.org/officeDocument/2006/relationships/slideLayout" Target="../slideLayouts/slideLayout7.xml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4.jpe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.xml"  /><Relationship Id="rId2" Type="http://schemas.openxmlformats.org/officeDocument/2006/relationships/slideLayout" Target="../slideLayouts/slideLayout7.xml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4.xml"  /><Relationship Id="rId2" Type="http://schemas.openxmlformats.org/officeDocument/2006/relationships/slideLayout" Target="../slideLayouts/slideLayout7.xml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/>
          <a:srcRect r="31880"/>
          <a:stretch>
            <a:fillRect/>
          </a:stretch>
        </p:blipFill>
        <p:spPr>
          <a:xfrm>
            <a:off x="7217941" y="783057"/>
            <a:ext cx="5281828" cy="5122666"/>
          </a:xfrm>
          <a:prstGeom prst="rect">
            <a:avLst/>
          </a:prstGeom>
        </p:spPr>
      </p:pic>
      <p:pic>
        <p:nvPicPr>
          <p:cNvPr id="18" name="守护甜心 - 唯美纯音乐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 rotWithShape="1">
          <a:blip r:embed="rId5"/>
          <a:stretch>
            <a:fillRect/>
          </a:stretch>
        </p:blipFill>
        <p:spPr>
          <a:xfrm>
            <a:off x="-8372203" y="-2237014"/>
            <a:ext cx="609521" cy="609521"/>
          </a:xfrm>
          <a:prstGeom prst="rect">
            <a:avLst/>
          </a:prstGeom>
        </p:spPr>
      </p:pic>
      <p:pic>
        <p:nvPicPr>
          <p:cNvPr id="17" name="图片 16" descr="水波-1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-4258945" y="6133465"/>
            <a:ext cx="2101850" cy="307340"/>
          </a:xfrm>
          <a:prstGeom prst="rect">
            <a:avLst/>
          </a:prstGeom>
        </p:spPr>
      </p:pic>
      <p:grpSp>
        <p:nvGrpSpPr>
          <p:cNvPr id="20" name="组合 19"/>
          <p:cNvGrpSpPr/>
          <p:nvPr/>
        </p:nvGrpSpPr>
        <p:grpSpPr>
          <a:xfrm rot="0">
            <a:off x="449776" y="368215"/>
            <a:ext cx="11294036" cy="6125465"/>
            <a:chOff x="447675" y="368300"/>
            <a:chExt cx="11296650" cy="6126883"/>
          </a:xfrm>
          <a:solidFill>
            <a:schemeClr val="bg1"/>
          </a:solidFill>
        </p:grpSpPr>
        <p:sp>
          <p:nvSpPr>
            <p:cNvPr id="21" name="任意多边形: 形状 20"/>
            <p:cNvSpPr/>
            <p:nvPr/>
          </p:nvSpPr>
          <p:spPr>
            <a:xfrm flipH="1">
              <a:off x="447675" y="368300"/>
              <a:ext cx="11296650" cy="6121400"/>
            </a:xfrm>
            <a:custGeom>
              <a:avLst/>
              <a:gdLst>
                <a:gd name="connsiteX0" fmla="*/ 11255331 w 11296650"/>
                <a:gd name="connsiteY0" fmla="*/ 4305299 h 6121400"/>
                <a:gd name="connsiteX1" fmla="*/ 11296650 w 11296650"/>
                <a:gd name="connsiteY1" fmla="*/ 4305299 h 6121400"/>
                <a:gd name="connsiteX2" fmla="*/ 11296650 w 11296650"/>
                <a:gd name="connsiteY2" fmla="*/ 6121400 h 6121400"/>
                <a:gd name="connsiteX3" fmla="*/ 3590925 w 11296650"/>
                <a:gd name="connsiteY3" fmla="*/ 6121400 h 6121400"/>
                <a:gd name="connsiteX4" fmla="*/ 3590925 w 11296650"/>
                <a:gd name="connsiteY4" fmla="*/ 6080081 h 6121400"/>
                <a:gd name="connsiteX5" fmla="*/ 11255331 w 11296650"/>
                <a:gd name="connsiteY5" fmla="*/ 6080081 h 6121400"/>
                <a:gd name="connsiteX6" fmla="*/ 0 w 11296650"/>
                <a:gd name="connsiteY6" fmla="*/ 0 h 6121400"/>
                <a:gd name="connsiteX7" fmla="*/ 8335963 w 11296650"/>
                <a:gd name="connsiteY7" fmla="*/ 0 h 6121400"/>
                <a:gd name="connsiteX8" fmla="*/ 8335963 w 11296650"/>
                <a:gd name="connsiteY8" fmla="*/ 41319 h 6121400"/>
                <a:gd name="connsiteX9" fmla="*/ 41319 w 11296650"/>
                <a:gd name="connsiteY9" fmla="*/ 41319 h 6121400"/>
                <a:gd name="connsiteX10" fmla="*/ 41319 w 11296650"/>
                <a:gd name="connsiteY10" fmla="*/ 1905000 h 6121400"/>
                <a:gd name="connsiteX11" fmla="*/ 0 w 11296650"/>
                <a:gd name="connsiteY11" fmla="*/ 1905000 h 6121400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296650" h="6121400">
                  <a:moveTo>
                    <a:pt x="11255331" y="4305299"/>
                  </a:moveTo>
                  <a:lnTo>
                    <a:pt x="11296650" y="4305299"/>
                  </a:lnTo>
                  <a:lnTo>
                    <a:pt x="11296650" y="6121400"/>
                  </a:lnTo>
                  <a:lnTo>
                    <a:pt x="3590925" y="6121400"/>
                  </a:lnTo>
                  <a:lnTo>
                    <a:pt x="3590925" y="6080081"/>
                  </a:lnTo>
                  <a:lnTo>
                    <a:pt x="11255331" y="6080081"/>
                  </a:lnTo>
                  <a:close/>
                  <a:moveTo>
                    <a:pt x="0" y="0"/>
                  </a:moveTo>
                  <a:lnTo>
                    <a:pt x="8335963" y="0"/>
                  </a:lnTo>
                  <a:lnTo>
                    <a:pt x="8335963" y="41319"/>
                  </a:lnTo>
                  <a:lnTo>
                    <a:pt x="41319" y="41319"/>
                  </a:lnTo>
                  <a:lnTo>
                    <a:pt x="41319" y="1905000"/>
                  </a:lnTo>
                  <a:lnTo>
                    <a:pt x="0" y="1905000"/>
                  </a:lnTo>
                  <a:close/>
                </a:path>
              </a:pathLst>
            </a:custGeom>
            <a:solidFill>
              <a:srgbClr val="7aa3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>
                <a:solidFill>
                  <a:schemeClr val="tx1"/>
                </a:solidFill>
                <a:latin typeface="Source Han Sans CN Medium"/>
                <a:ea typeface="Source Han Sans CN Medium"/>
                <a:cs typeface="+mn-ea"/>
                <a:sym typeface="+mn-lt"/>
              </a:endParaRPr>
            </a:p>
          </p:txBody>
        </p:sp>
        <p:sp>
          <p:nvSpPr>
            <p:cNvPr id="22" name="任意多边形: 形状 21"/>
            <p:cNvSpPr/>
            <p:nvPr/>
          </p:nvSpPr>
          <p:spPr>
            <a:xfrm>
              <a:off x="447675" y="373783"/>
              <a:ext cx="11296650" cy="6121400"/>
            </a:xfrm>
            <a:custGeom>
              <a:avLst/>
              <a:gdLst>
                <a:gd name="connsiteX0" fmla="*/ 11255331 w 11296650"/>
                <a:gd name="connsiteY0" fmla="*/ 4305299 h 6121400"/>
                <a:gd name="connsiteX1" fmla="*/ 11296650 w 11296650"/>
                <a:gd name="connsiteY1" fmla="*/ 4305299 h 6121400"/>
                <a:gd name="connsiteX2" fmla="*/ 11296650 w 11296650"/>
                <a:gd name="connsiteY2" fmla="*/ 6121400 h 6121400"/>
                <a:gd name="connsiteX3" fmla="*/ 3590925 w 11296650"/>
                <a:gd name="connsiteY3" fmla="*/ 6121400 h 6121400"/>
                <a:gd name="connsiteX4" fmla="*/ 3590925 w 11296650"/>
                <a:gd name="connsiteY4" fmla="*/ 6080081 h 6121400"/>
                <a:gd name="connsiteX5" fmla="*/ 11255331 w 11296650"/>
                <a:gd name="connsiteY5" fmla="*/ 6080081 h 6121400"/>
                <a:gd name="connsiteX6" fmla="*/ 0 w 11296650"/>
                <a:gd name="connsiteY6" fmla="*/ 0 h 6121400"/>
                <a:gd name="connsiteX7" fmla="*/ 8335963 w 11296650"/>
                <a:gd name="connsiteY7" fmla="*/ 0 h 6121400"/>
                <a:gd name="connsiteX8" fmla="*/ 8335963 w 11296650"/>
                <a:gd name="connsiteY8" fmla="*/ 41319 h 6121400"/>
                <a:gd name="connsiteX9" fmla="*/ 41319 w 11296650"/>
                <a:gd name="connsiteY9" fmla="*/ 41319 h 6121400"/>
                <a:gd name="connsiteX10" fmla="*/ 41319 w 11296650"/>
                <a:gd name="connsiteY10" fmla="*/ 1905000 h 6121400"/>
                <a:gd name="connsiteX11" fmla="*/ 0 w 11296650"/>
                <a:gd name="connsiteY11" fmla="*/ 1905000 h 6121400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296650" h="6121400">
                  <a:moveTo>
                    <a:pt x="11255331" y="4305299"/>
                  </a:moveTo>
                  <a:lnTo>
                    <a:pt x="11296650" y="4305299"/>
                  </a:lnTo>
                  <a:lnTo>
                    <a:pt x="11296650" y="6121400"/>
                  </a:lnTo>
                  <a:lnTo>
                    <a:pt x="3590925" y="6121400"/>
                  </a:lnTo>
                  <a:lnTo>
                    <a:pt x="3590925" y="6080081"/>
                  </a:lnTo>
                  <a:lnTo>
                    <a:pt x="11255331" y="6080081"/>
                  </a:lnTo>
                  <a:close/>
                  <a:moveTo>
                    <a:pt x="0" y="0"/>
                  </a:moveTo>
                  <a:lnTo>
                    <a:pt x="8335963" y="0"/>
                  </a:lnTo>
                  <a:lnTo>
                    <a:pt x="8335963" y="41319"/>
                  </a:lnTo>
                  <a:lnTo>
                    <a:pt x="41319" y="41319"/>
                  </a:lnTo>
                  <a:lnTo>
                    <a:pt x="41319" y="1905000"/>
                  </a:lnTo>
                  <a:lnTo>
                    <a:pt x="0" y="190500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>
                <a:solidFill>
                  <a:schemeClr val="tx1"/>
                </a:solidFill>
                <a:latin typeface="Source Han Sans CN Medium"/>
                <a:ea typeface="Source Han Sans CN Medium"/>
                <a:cs typeface="+mn-ea"/>
                <a:sym typeface="+mn-lt"/>
              </a:endParaRPr>
            </a:p>
          </p:txBody>
        </p:sp>
      </p:grpSp>
      <p:sp>
        <p:nvSpPr>
          <p:cNvPr id="23" name="文本框 22"/>
          <p:cNvSpPr txBox="1"/>
          <p:nvPr/>
        </p:nvSpPr>
        <p:spPr>
          <a:xfrm>
            <a:off x="308977" y="2386238"/>
            <a:ext cx="320040" cy="2180626"/>
          </a:xfrm>
          <a:prstGeom prst="rect">
            <a:avLst/>
          </a:prstGeom>
          <a:noFill/>
        </p:spPr>
        <p:txBody>
          <a:bodyPr vert="vert" wrap="square">
            <a:normAutofit lnSpcReduction="10000"/>
          </a:bodyPr>
          <a:lstStyle/>
          <a:p>
            <a:pPr algn="dist">
              <a:defRPr/>
            </a:pPr>
            <a:r>
              <a:rPr lang="ko-KO" altLang="ko-KO" sz="900">
                <a:solidFill>
                  <a:schemeClr val="bg1"/>
                </a:solidFill>
                <a:latin typeface="NanumGothic"/>
                <a:ea typeface="NanumGothic"/>
                <a:cs typeface="+mn-ea"/>
                <a:sym typeface="+mn-lt"/>
              </a:rPr>
              <a:t>대회 후</a:t>
            </a:r>
            <a:endParaRPr lang="ko-KO" altLang="ko-KO" sz="900">
              <a:solidFill>
                <a:schemeClr val="bg1"/>
              </a:solidFill>
              <a:latin typeface="NanumGothic"/>
              <a:ea typeface="NanumGothic"/>
              <a:cs typeface="+mn-ea"/>
              <a:sym typeface="+mn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031382" y="790439"/>
            <a:ext cx="6186560" cy="5277122"/>
          </a:xfrm>
          <a:prstGeom prst="rect">
            <a:avLst/>
          </a:prstGeom>
          <a:solidFill>
            <a:srgbClr val="86c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latin typeface="Source Han Sans CN Medium"/>
              <a:ea typeface="Source Han Sans CN Medium"/>
              <a:cs typeface="+mn-ea"/>
              <a:sym typeface="+mn-lt"/>
            </a:endParaRPr>
          </a:p>
        </p:txBody>
      </p:sp>
      <p:sp>
        <p:nvSpPr>
          <p:cNvPr id="25" name="任意多边形 5" descr="e7d195523061f1c0dc554706afe4c72a60a25314cbaece805811E654B44695D34D35691164BB3D154CCFD5D798F6FEAD99EAA8F1ADC3D4AFA5BC9ED0BB3A4B45073A038AC38E89AB54D31AA59602B9F1EF147B3F1B0DC5A9AD684D251E8AB8BF4F9B091A397845D764E7994FF6F53E4D9E73981015BFF7E580EA95A9E048541F1BBDE0F86D60AA3B"/>
          <p:cNvSpPr/>
          <p:nvPr/>
        </p:nvSpPr>
        <p:spPr>
          <a:xfrm>
            <a:off x="1639319" y="1344386"/>
            <a:ext cx="3123645" cy="4252686"/>
          </a:xfrm>
          <a:custGeom>
            <a:avLst/>
            <a:gdLst>
              <a:gd name="connsiteX0" fmla="*/ 2343150 w 2343150"/>
              <a:gd name="connsiteY0" fmla="*/ 747388 h 4800600"/>
              <a:gd name="connsiteX1" fmla="*/ 2343150 w 2343150"/>
              <a:gd name="connsiteY1" fmla="*/ 0 h 4800600"/>
              <a:gd name="connsiteX2" fmla="*/ 0 w 2343150"/>
              <a:gd name="connsiteY2" fmla="*/ 0 h 4800600"/>
              <a:gd name="connsiteX3" fmla="*/ 0 w 2343150"/>
              <a:gd name="connsiteY3" fmla="*/ 4800600 h 4800600"/>
              <a:gd name="connsiteX4" fmla="*/ 2343150 w 2343150"/>
              <a:gd name="connsiteY4" fmla="*/ 4800600 h 4800600"/>
              <a:gd name="connsiteX5" fmla="*/ 2343150 w 2343150"/>
              <a:gd name="connsiteY5" fmla="*/ 4171950 h 4800600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43150" h="4800600">
                <a:moveTo>
                  <a:pt x="2343150" y="747388"/>
                </a:moveTo>
                <a:lnTo>
                  <a:pt x="2343150" y="0"/>
                </a:lnTo>
                <a:lnTo>
                  <a:pt x="0" y="0"/>
                </a:lnTo>
                <a:lnTo>
                  <a:pt x="0" y="4800600"/>
                </a:lnTo>
                <a:lnTo>
                  <a:pt x="2343150" y="4800600"/>
                </a:lnTo>
                <a:lnTo>
                  <a:pt x="2343150" y="4171950"/>
                </a:lnTo>
              </a:path>
            </a:pathLst>
          </a:custGeom>
          <a:noFill/>
          <a:ln w="762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975">
              <a:solidFill>
                <a:schemeClr val="bg1"/>
              </a:solidFill>
              <a:latin typeface="Source Han Sans CN Medium"/>
              <a:ea typeface="Source Han Sans CN Medium"/>
              <a:cs typeface="+mn-ea"/>
              <a:sym typeface="+mn-lt"/>
            </a:endParaRPr>
          </a:p>
        </p:txBody>
      </p:sp>
      <p:grpSp>
        <p:nvGrpSpPr>
          <p:cNvPr id="26" name="组合 25"/>
          <p:cNvGrpSpPr/>
          <p:nvPr/>
        </p:nvGrpSpPr>
        <p:grpSpPr>
          <a:xfrm rot="0">
            <a:off x="1882986" y="1671124"/>
            <a:ext cx="552127" cy="567981"/>
            <a:chOff x="1620407" y="1473313"/>
            <a:chExt cx="248785" cy="255929"/>
          </a:xfrm>
        </p:grpSpPr>
        <p:sp>
          <p:nvSpPr>
            <p:cNvPr id="27" name="矩形 26"/>
            <p:cNvSpPr/>
            <p:nvPr/>
          </p:nvSpPr>
          <p:spPr>
            <a:xfrm>
              <a:off x="1620407" y="1473313"/>
              <a:ext cx="248785" cy="28575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noFill/>
              <a:prstDash val="solid"/>
              <a:miter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975">
                <a:solidFill>
                  <a:schemeClr val="bg1"/>
                </a:solidFill>
                <a:latin typeface="Source Han Sans CN Medium"/>
                <a:ea typeface="Source Han Sans CN Medium"/>
                <a:cs typeface="+mn-ea"/>
                <a:sym typeface="+mn-lt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 rot="16200000">
              <a:off x="1510302" y="1590562"/>
              <a:ext cx="248785" cy="28575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noFill/>
              <a:prstDash val="solid"/>
              <a:miter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975">
                <a:solidFill>
                  <a:schemeClr val="bg1"/>
                </a:solidFill>
                <a:latin typeface="Source Han Sans CN Medium"/>
                <a:ea typeface="Source Han Sans CN Medium"/>
                <a:cs typeface="+mn-ea"/>
                <a:sym typeface="+mn-lt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 rot="0">
            <a:off x="1946402" y="1881026"/>
            <a:ext cx="6600865" cy="2468549"/>
            <a:chOff x="3621051" y="2627476"/>
            <a:chExt cx="6600865" cy="2468549"/>
          </a:xfrm>
          <a:noFill/>
        </p:grpSpPr>
        <p:sp>
          <p:nvSpPr>
            <p:cNvPr id="31" name="TextBox 5"/>
            <p:cNvSpPr txBox="1"/>
            <p:nvPr/>
          </p:nvSpPr>
          <p:spPr>
            <a:xfrm>
              <a:off x="3688995" y="2627476"/>
              <a:ext cx="2327851" cy="523470"/>
            </a:xfrm>
            <a:prstGeom prst="rect">
              <a:avLst/>
            </a:prstGeom>
            <a:grpFill/>
          </p:spPr>
          <p:txBody>
            <a:bodyPr wrap="square" lIns="96749" tIns="48375" rIns="96749" bIns="48375">
              <a:normAutofit/>
            </a:bodyPr>
            <a:lstStyle/>
            <a:p>
              <a:pPr defTabSz="967105">
                <a:defRPr/>
              </a:pPr>
              <a:r>
                <a:rPr lang="ko-KO" altLang="ko-KO" sz="2800" kern="0">
                  <a:solidFill>
                    <a:schemeClr val="bg1"/>
                  </a:solidFill>
                  <a:latin typeface="NanumGothic"/>
                  <a:ea typeface="NanumGothic"/>
                  <a:cs typeface="+mn-ea"/>
                  <a:sym typeface="+mn-lt"/>
                </a:rPr>
                <a:t>20</a:t>
              </a:r>
              <a:r>
                <a:rPr lang="en-US" altLang="ko-KO" sz="2800" kern="0">
                  <a:solidFill>
                    <a:schemeClr val="bg1"/>
                  </a:solidFill>
                  <a:latin typeface="NanumGothic"/>
                  <a:ea typeface="NanumGothic"/>
                  <a:cs typeface="+mn-ea"/>
                  <a:sym typeface="+mn-lt"/>
                </a:rPr>
                <a:t>24</a:t>
              </a:r>
              <a:endParaRPr lang="id-ID" sz="2800" kern="0">
                <a:solidFill>
                  <a:schemeClr val="bg1"/>
                </a:solidFill>
                <a:latin typeface="Source Han Sans CN Medium"/>
                <a:ea typeface="Source Han Sans CN Medium"/>
                <a:cs typeface="+mn-ea"/>
                <a:sym typeface="+mn-lt"/>
              </a:endParaRPr>
            </a:p>
          </p:txBody>
        </p:sp>
        <p:sp>
          <p:nvSpPr>
            <p:cNvPr id="32" name="TextBox 6"/>
            <p:cNvSpPr txBox="1"/>
            <p:nvPr/>
          </p:nvSpPr>
          <p:spPr>
            <a:xfrm>
              <a:off x="3621052" y="2987595"/>
              <a:ext cx="6600865" cy="2108430"/>
            </a:xfrm>
            <a:prstGeom prst="rect">
              <a:avLst/>
            </a:prstGeom>
            <a:grpFill/>
          </p:spPr>
          <p:txBody>
            <a:bodyPr wrap="square" lIns="96749" tIns="48375" rIns="96749" bIns="48375">
              <a:normAutofit/>
            </a:bodyPr>
            <a:lstStyle/>
            <a:p>
              <a:pPr defTabSz="967105">
                <a:defRPr/>
              </a:pPr>
              <a:r>
                <a:rPr lang="ko-KR" altLang="en-US" sz="6600" b="1" kern="0">
                  <a:solidFill>
                    <a:schemeClr val="bg1"/>
                  </a:solidFill>
                  <a:latin typeface="NanumGothic"/>
                  <a:ea typeface="NanumGothic"/>
                  <a:cs typeface="+mn-ea"/>
                  <a:sym typeface="+mn-lt"/>
                </a:rPr>
                <a:t>유치원</a:t>
              </a:r>
              <a:endParaRPr lang="ko-KR" altLang="en-US" sz="6600" b="1" kern="0">
                <a:solidFill>
                  <a:schemeClr val="bg1"/>
                </a:solidFill>
                <a:latin typeface="NanumGothic"/>
                <a:ea typeface="NanumGothic"/>
                <a:cs typeface="+mn-ea"/>
                <a:sym typeface="+mn-lt"/>
              </a:endParaRPr>
            </a:p>
            <a:p>
              <a:pPr defTabSz="967105">
                <a:defRPr/>
              </a:pPr>
              <a:r>
                <a:rPr lang="ko-KR" altLang="en-US" sz="6600" b="1" kern="0">
                  <a:solidFill>
                    <a:schemeClr val="bg1"/>
                  </a:solidFill>
                  <a:latin typeface="NanumGothic"/>
                  <a:ea typeface="Source Han Sans CN Heavy"/>
                  <a:cs typeface="+mn-ea"/>
                  <a:sym typeface="+mn-lt"/>
                </a:rPr>
                <a:t>모으미</a:t>
              </a:r>
              <a:endParaRPr lang="id-ID" sz="6600" b="1" kern="0">
                <a:solidFill>
                  <a:schemeClr val="bg1"/>
                </a:solidFill>
                <a:latin typeface="Source Han Sans CN Heavy"/>
                <a:ea typeface="Source Han Sans CN Heavy"/>
                <a:cs typeface="+mn-ea"/>
                <a:sym typeface="+mn-lt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 rot="0" flipV="1">
            <a:off x="2021251" y="4566864"/>
            <a:ext cx="552127" cy="567981"/>
            <a:chOff x="1620407" y="1473313"/>
            <a:chExt cx="248785" cy="255929"/>
          </a:xfrm>
        </p:grpSpPr>
        <p:sp>
          <p:nvSpPr>
            <p:cNvPr id="36" name="矩形 35"/>
            <p:cNvSpPr/>
            <p:nvPr/>
          </p:nvSpPr>
          <p:spPr>
            <a:xfrm>
              <a:off x="1620407" y="1473313"/>
              <a:ext cx="248785" cy="28575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noFill/>
              <a:prstDash val="solid"/>
              <a:miter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975">
                <a:solidFill>
                  <a:schemeClr val="bg1"/>
                </a:solidFill>
                <a:latin typeface="Source Han Sans CN Medium"/>
                <a:ea typeface="Source Han Sans CN Medium"/>
                <a:cs typeface="+mn-ea"/>
                <a:sym typeface="+mn-lt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 rot="16200000">
              <a:off x="1510302" y="1590562"/>
              <a:ext cx="248785" cy="28575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noFill/>
              <a:prstDash val="solid"/>
              <a:miter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975">
                <a:solidFill>
                  <a:schemeClr val="bg1"/>
                </a:solidFill>
                <a:latin typeface="Source Han Sans CN Medium"/>
                <a:ea typeface="Source Han Sans CN Medium"/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advClick="0" mc:Ignorable="p14"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1"/>
                            </p:stCondLst>
                            <p:childTnLst>
                              <p:par>
                                <p:cTn id="8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501"/>
                            </p:stCondLst>
                            <p:childTnLst>
                              <p:par>
                                <p:cTn id="1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1001"/>
                            </p:stCondLst>
                            <p:childTnLst>
                              <p:par>
                                <p:cTn id="1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2" presetClass="entr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afterGroup">
                            <p:stCondLst>
                              <p:cond delay="1501"/>
                            </p:stCondLst>
                            <p:childTnLst>
                              <p:par>
                                <p:cTn id="2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9" repeatCount="indefinite" fill="remove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  <p:bldLst>
      <p:bldP spid="25" grpId="0" animBg="1"/>
      <p:bldP spid="23" grpId="1"/>
    </p:bldLst>
  </p:timing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3"/>
          <p:cNvSpPr/>
          <p:nvPr/>
        </p:nvSpPr>
        <p:spPr>
          <a:xfrm>
            <a:off x="2096532" y="3554974"/>
            <a:ext cx="7998938" cy="49313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>
            <a:normAutofit lnSpcReduction="10000"/>
          </a:bodyPr>
          <a:lstStyle/>
          <a:p>
            <a:pPr algn="ctr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 sz="4800">
                <a:solidFill>
                  <a:srgbClr val="86c6e6"/>
                </a:solidFill>
                <a:latin typeface="NanumGothic"/>
                <a:ea typeface="NanumGothic"/>
                <a:cs typeface="+mn-ea"/>
                <a:sym typeface="+mn-lt"/>
              </a:rPr>
              <a:t>UI UX </a:t>
            </a:r>
            <a:r>
              <a:rPr lang="ko-KR" altLang="en-US" sz="4800">
                <a:solidFill>
                  <a:srgbClr val="86c6e6"/>
                </a:solidFill>
                <a:latin typeface="NanumGothic"/>
                <a:ea typeface="NanumGothic"/>
                <a:cs typeface="+mn-ea"/>
                <a:sym typeface="+mn-lt"/>
              </a:rPr>
              <a:t>구현</a:t>
            </a:r>
            <a:endParaRPr lang="ko-KR" altLang="en-US" sz="4800">
              <a:solidFill>
                <a:srgbClr val="86c6e6"/>
              </a:solidFill>
              <a:latin typeface="NanumGothic"/>
              <a:ea typeface="NanumGothic"/>
              <a:cs typeface="+mn-ea"/>
              <a:sym typeface="+mn-lt"/>
            </a:endParaRPr>
          </a:p>
        </p:txBody>
      </p:sp>
      <p:sp>
        <p:nvSpPr>
          <p:cNvPr id="14" name="Rectangle 3"/>
          <p:cNvSpPr/>
          <p:nvPr/>
        </p:nvSpPr>
        <p:spPr>
          <a:xfrm>
            <a:off x="5506325" y="2633202"/>
            <a:ext cx="1179351" cy="70068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>
            <a:normAutofit/>
          </a:bodyPr>
          <a:lstStyle/>
          <a:p>
            <a:pPr algn="ctr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ko-KO" altLang="ko-KO" sz="6600">
                <a:solidFill>
                  <a:srgbClr val="86c6e6"/>
                </a:solidFill>
                <a:latin typeface="NanumGothic"/>
                <a:ea typeface="NanumGothic"/>
                <a:cs typeface="+mn-ea"/>
                <a:sym typeface="+mn-lt"/>
              </a:rPr>
              <a:t>04</a:t>
            </a:r>
            <a:endParaRPr lang="zh-CN" altLang="en-US" sz="6600">
              <a:solidFill>
                <a:srgbClr val="86c6e6"/>
              </a:solidFill>
              <a:latin typeface="Source Han Sans CN Medium"/>
              <a:ea typeface="Source Han Sans CN Medium"/>
              <a:cs typeface="+mn-ea"/>
              <a:sym typeface="+mn-lt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/>
          <a:srcRect t="45830" r="31880" b="10880"/>
          <a:stretch>
            <a:fillRect/>
          </a:stretch>
        </p:blipFill>
        <p:spPr>
          <a:xfrm>
            <a:off x="0" y="0"/>
            <a:ext cx="12192000" cy="221729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advClick="0" mc:Ignorable="p14"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4" grpId="1"/>
    </p:bldLst>
  </p:timing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平行四边形 3"/>
          <p:cNvSpPr>
            <a:spLocks noChangeArrowheads="1"/>
          </p:cNvSpPr>
          <p:nvPr/>
        </p:nvSpPr>
        <p:spPr>
          <a:xfrm flipH="1">
            <a:off x="1765280" y="3702353"/>
            <a:ext cx="2381976" cy="1872573"/>
          </a:xfrm>
          <a:prstGeom prst="parallelogram">
            <a:avLst>
              <a:gd name="adj" fmla="val 53596"/>
            </a:avLst>
          </a:prstGeom>
          <a:solidFill>
            <a:schemeClr val="bg1">
              <a:lumMod val="85000"/>
              <a:alpha val="78000"/>
            </a:schemeClr>
          </a:solidFill>
          <a:ln>
            <a:noFill/>
          </a:ln>
        </p:spPr>
        <p:txBody>
          <a:bodyPr/>
          <a:lstStyle/>
          <a:p>
            <a:pPr defTabSz="914126">
              <a:defRPr/>
            </a:pPr>
            <a:endParaRPr lang="zh-CN" altLang="en-US" kern="0">
              <a:solidFill>
                <a:sysClr val="windowText" lastClr="000000"/>
              </a:solidFill>
              <a:latin typeface="Source Han Sans CN Medium"/>
              <a:ea typeface="Source Han Sans CN Medium"/>
              <a:cs typeface="+mn-ea"/>
              <a:sym typeface="+mn-lt"/>
            </a:endParaRPr>
          </a:p>
        </p:txBody>
      </p:sp>
      <p:sp>
        <p:nvSpPr>
          <p:cNvPr id="7" name="平行四边形 4"/>
          <p:cNvSpPr>
            <a:spLocks noChangeArrowheads="1"/>
          </p:cNvSpPr>
          <p:nvPr/>
        </p:nvSpPr>
        <p:spPr>
          <a:xfrm flipH="1">
            <a:off x="3780676" y="3702353"/>
            <a:ext cx="2381976" cy="1872573"/>
          </a:xfrm>
          <a:prstGeom prst="parallelogram">
            <a:avLst>
              <a:gd name="adj" fmla="val 53596"/>
            </a:avLst>
          </a:prstGeom>
          <a:solidFill>
            <a:schemeClr val="bg1">
              <a:lumMod val="85000"/>
              <a:alpha val="78000"/>
            </a:schemeClr>
          </a:solidFill>
          <a:ln>
            <a:noFill/>
          </a:ln>
        </p:spPr>
        <p:txBody>
          <a:bodyPr/>
          <a:lstStyle/>
          <a:p>
            <a:pPr defTabSz="914126">
              <a:defRPr/>
            </a:pPr>
            <a:endParaRPr lang="zh-CN" altLang="en-US" kern="0">
              <a:solidFill>
                <a:sysClr val="windowText" lastClr="000000"/>
              </a:solidFill>
              <a:latin typeface="Source Han Sans CN Medium"/>
              <a:ea typeface="Source Han Sans CN Medium"/>
              <a:cs typeface="+mn-ea"/>
              <a:sym typeface="+mn-lt"/>
            </a:endParaRPr>
          </a:p>
        </p:txBody>
      </p:sp>
      <p:sp>
        <p:nvSpPr>
          <p:cNvPr id="8" name="平行四边形 5"/>
          <p:cNvSpPr>
            <a:spLocks noChangeArrowheads="1"/>
          </p:cNvSpPr>
          <p:nvPr/>
        </p:nvSpPr>
        <p:spPr>
          <a:xfrm flipH="1">
            <a:off x="5796072" y="3702353"/>
            <a:ext cx="2381976" cy="1872573"/>
          </a:xfrm>
          <a:prstGeom prst="parallelogram">
            <a:avLst>
              <a:gd name="adj" fmla="val 53596"/>
            </a:avLst>
          </a:prstGeom>
          <a:solidFill>
            <a:schemeClr val="bg1">
              <a:lumMod val="85000"/>
              <a:alpha val="78000"/>
            </a:schemeClr>
          </a:solidFill>
          <a:ln>
            <a:noFill/>
          </a:ln>
        </p:spPr>
        <p:txBody>
          <a:bodyPr/>
          <a:lstStyle/>
          <a:p>
            <a:pPr defTabSz="914126">
              <a:defRPr/>
            </a:pPr>
            <a:endParaRPr lang="zh-CN" altLang="en-US" kern="0">
              <a:solidFill>
                <a:sysClr val="windowText" lastClr="000000"/>
              </a:solidFill>
              <a:latin typeface="Source Han Sans CN Medium"/>
              <a:ea typeface="Source Han Sans CN Medium"/>
              <a:cs typeface="+mn-ea"/>
              <a:sym typeface="+mn-lt"/>
            </a:endParaRPr>
          </a:p>
        </p:txBody>
      </p:sp>
      <p:sp>
        <p:nvSpPr>
          <p:cNvPr id="9" name="平行四边形 6"/>
          <p:cNvSpPr>
            <a:spLocks noChangeArrowheads="1"/>
          </p:cNvSpPr>
          <p:nvPr/>
        </p:nvSpPr>
        <p:spPr>
          <a:xfrm flipH="1">
            <a:off x="7811468" y="3702353"/>
            <a:ext cx="2381976" cy="1872573"/>
          </a:xfrm>
          <a:prstGeom prst="parallelogram">
            <a:avLst>
              <a:gd name="adj" fmla="val 53596"/>
            </a:avLst>
          </a:prstGeom>
          <a:solidFill>
            <a:schemeClr val="bg1">
              <a:lumMod val="85000"/>
              <a:alpha val="78000"/>
            </a:schemeClr>
          </a:solidFill>
          <a:ln>
            <a:noFill/>
          </a:ln>
        </p:spPr>
        <p:txBody>
          <a:bodyPr/>
          <a:lstStyle/>
          <a:p>
            <a:pPr defTabSz="914126">
              <a:defRPr/>
            </a:pPr>
            <a:endParaRPr lang="zh-CN" altLang="en-US" kern="0">
              <a:solidFill>
                <a:sysClr val="windowText" lastClr="000000"/>
              </a:solidFill>
              <a:latin typeface="Source Han Sans CN Medium"/>
              <a:ea typeface="Source Han Sans CN Medium"/>
              <a:cs typeface="+mn-ea"/>
              <a:sym typeface="+mn-lt"/>
            </a:endParaRPr>
          </a:p>
        </p:txBody>
      </p:sp>
      <p:grpSp>
        <p:nvGrpSpPr>
          <p:cNvPr id="4" name="组合 3"/>
          <p:cNvGrpSpPr/>
          <p:nvPr/>
        </p:nvGrpSpPr>
        <p:grpSpPr>
          <a:xfrm rot="0">
            <a:off x="757581" y="2378682"/>
            <a:ext cx="10592732" cy="3708646"/>
            <a:chOff x="757581" y="2378682"/>
            <a:chExt cx="10592732" cy="3708646"/>
          </a:xfrm>
          <a:solidFill>
            <a:srgbClr val="86c6e6"/>
          </a:solidFill>
        </p:grpSpPr>
        <p:grpSp>
          <p:nvGrpSpPr>
            <p:cNvPr id="10" name="Group 6"/>
            <p:cNvGrpSpPr/>
            <p:nvPr/>
          </p:nvGrpSpPr>
          <p:grpSpPr>
            <a:xfrm rot="0">
              <a:off x="757581" y="3700592"/>
              <a:ext cx="2381977" cy="1870986"/>
              <a:chOff x="0" y="0"/>
              <a:chExt cx="2382929" cy="1872208"/>
            </a:xfrm>
            <a:grpFill/>
          </p:grpSpPr>
          <p:sp>
            <p:nvSpPr>
              <p:cNvPr id="11" name="平行四边形 8"/>
              <p:cNvSpPr>
                <a:spLocks noChangeArrowheads="1"/>
              </p:cNvSpPr>
              <p:nvPr/>
            </p:nvSpPr>
            <p:spPr>
              <a:xfrm>
                <a:off x="0" y="0"/>
                <a:ext cx="2382929" cy="1872208"/>
              </a:xfrm>
              <a:prstGeom prst="parallelogram">
                <a:avLst>
                  <a:gd name="adj" fmla="val 53628"/>
                </a:avLst>
              </a:prstGeom>
              <a:solidFill>
                <a:srgbClr val="5172df">
                  <a:alpha val="89800"/>
                </a:srgbClr>
              </a:solidFill>
              <a:ln>
                <a:noFill/>
              </a:ln>
            </p:spPr>
            <p:txBody>
              <a:bodyPr/>
              <a:lstStyle/>
              <a:p>
                <a:pPr defTabSz="914126">
                  <a:defRPr/>
                </a:pPr>
                <a:endParaRPr lang="zh-CN" altLang="en-US" kern="0">
                  <a:solidFill>
                    <a:sysClr val="windowText" lastClr="000000"/>
                  </a:solidFill>
                  <a:latin typeface="Source Han Sans CN Medium"/>
                  <a:ea typeface="Source Han Sans CN Medium"/>
                  <a:cs typeface="+mn-ea"/>
                  <a:sym typeface="+mn-lt"/>
                </a:endParaRPr>
              </a:p>
            </p:txBody>
          </p:sp>
          <p:sp>
            <p:nvSpPr>
              <p:cNvPr id="12" name="TextBox 9"/>
              <p:cNvSpPr txBox="1">
                <a:spLocks noChangeArrowheads="1"/>
              </p:cNvSpPr>
              <p:nvPr/>
            </p:nvSpPr>
            <p:spPr>
              <a:xfrm>
                <a:off x="656897" y="735980"/>
                <a:ext cx="1009039" cy="40046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norm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/>
                    <a:ea typeface="宋体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/>
                    <a:ea typeface="宋体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/>
                    <a:ea typeface="宋体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/>
                    <a:ea typeface="宋体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/>
                    <a:ea typeface="宋体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/>
                  <a:defRPr>
                    <a:solidFill>
                      <a:schemeClr val="tx1"/>
                    </a:solidFill>
                    <a:latin typeface="Arial"/>
                    <a:ea typeface="宋体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/>
                  <a:defRPr>
                    <a:solidFill>
                      <a:schemeClr val="tx1"/>
                    </a:solidFill>
                    <a:latin typeface="Arial"/>
                    <a:ea typeface="宋体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/>
                  <a:defRPr>
                    <a:solidFill>
                      <a:schemeClr val="tx1"/>
                    </a:solidFill>
                    <a:latin typeface="Arial"/>
                    <a:ea typeface="宋体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/>
                  <a:defRPr>
                    <a:solidFill>
                      <a:schemeClr val="tx1"/>
                    </a:solidFill>
                    <a:latin typeface="Arial"/>
                    <a:ea typeface="宋体"/>
                  </a:defRPr>
                </a:lvl9pPr>
              </a:lstStyle>
              <a:p>
                <a:pPr latinLnBrk="1">
                  <a:defRPr/>
                </a:pPr>
                <a:r>
                  <a:rPr lang="en-US" altLang="ko-KR">
                    <a:solidFill>
                      <a:schemeClr val="bg1"/>
                    </a:solidFill>
                  </a:rPr>
                  <a:t>#5172df</a:t>
                </a:r>
                <a:endParaRPr lang="en-US" altLang="ko-KR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3" name="Group 9"/>
            <p:cNvGrpSpPr/>
            <p:nvPr/>
          </p:nvGrpSpPr>
          <p:grpSpPr>
            <a:xfrm rot="0">
              <a:off x="2772977" y="3700592"/>
              <a:ext cx="2381977" cy="1870986"/>
              <a:chOff x="0" y="0"/>
              <a:chExt cx="2382929" cy="1872208"/>
            </a:xfrm>
            <a:grpFill/>
          </p:grpSpPr>
          <p:sp>
            <p:nvSpPr>
              <p:cNvPr id="14" name="平行四边形 11"/>
              <p:cNvSpPr>
                <a:spLocks noChangeArrowheads="1"/>
              </p:cNvSpPr>
              <p:nvPr/>
            </p:nvSpPr>
            <p:spPr>
              <a:xfrm>
                <a:off x="0" y="0"/>
                <a:ext cx="2382929" cy="1872208"/>
              </a:xfrm>
              <a:prstGeom prst="parallelogram">
                <a:avLst>
                  <a:gd name="adj" fmla="val 53628"/>
                </a:avLst>
              </a:prstGeom>
              <a:solidFill>
                <a:srgbClr val="004898"/>
              </a:solidFill>
              <a:ln>
                <a:noFill/>
              </a:ln>
            </p:spPr>
            <p:txBody>
              <a:bodyPr/>
              <a:lstStyle/>
              <a:p>
                <a:pPr defTabSz="914126">
                  <a:defRPr/>
                </a:pPr>
                <a:endParaRPr lang="zh-CN" altLang="en-US" kern="0">
                  <a:solidFill>
                    <a:sysClr val="windowText" lastClr="000000"/>
                  </a:solidFill>
                  <a:latin typeface="Source Han Sans CN Medium"/>
                  <a:ea typeface="Source Han Sans CN Medium"/>
                  <a:cs typeface="+mn-ea"/>
                  <a:sym typeface="+mn-lt"/>
                </a:endParaRPr>
              </a:p>
            </p:txBody>
          </p:sp>
          <p:sp>
            <p:nvSpPr>
              <p:cNvPr id="15" name="TextBox 12"/>
              <p:cNvSpPr txBox="1">
                <a:spLocks noChangeArrowheads="1"/>
              </p:cNvSpPr>
              <p:nvPr/>
            </p:nvSpPr>
            <p:spPr>
              <a:xfrm>
                <a:off x="690188" y="735980"/>
                <a:ext cx="906590" cy="40046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norm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/>
                    <a:ea typeface="宋体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/>
                    <a:ea typeface="宋体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/>
                    <a:ea typeface="宋体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/>
                    <a:ea typeface="宋体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/>
                    <a:ea typeface="宋体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/>
                  <a:defRPr>
                    <a:solidFill>
                      <a:schemeClr val="tx1"/>
                    </a:solidFill>
                    <a:latin typeface="Arial"/>
                    <a:ea typeface="宋体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/>
                  <a:defRPr>
                    <a:solidFill>
                      <a:schemeClr val="tx1"/>
                    </a:solidFill>
                    <a:latin typeface="Arial"/>
                    <a:ea typeface="宋体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/>
                  <a:defRPr>
                    <a:solidFill>
                      <a:schemeClr val="tx1"/>
                    </a:solidFill>
                    <a:latin typeface="Arial"/>
                    <a:ea typeface="宋体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/>
                  <a:defRPr>
                    <a:solidFill>
                      <a:schemeClr val="tx1"/>
                    </a:solidFill>
                    <a:latin typeface="Arial"/>
                    <a:ea typeface="宋体"/>
                  </a:defRPr>
                </a:lvl9pPr>
              </a:lstStyle>
              <a:p>
                <a:pPr defTabSz="914126" eaLnBrk="1" hangingPunct="1">
                  <a:defRPr/>
                </a:pPr>
                <a:r>
                  <a:rPr lang="en-US" altLang="ko-KR">
                    <a:solidFill>
                      <a:schemeClr val="bg1"/>
                    </a:solidFill>
                  </a:rPr>
                  <a:t>#004898</a:t>
                </a:r>
                <a:endParaRPr lang="en-US" altLang="ko-KR">
                  <a:solidFill>
                    <a:schemeClr val="bg1"/>
                  </a:solidFill>
                </a:endParaRPr>
              </a:p>
              <a:p>
                <a:pPr defTabSz="914126" eaLnBrk="1" hangingPunct="1">
                  <a:defRPr/>
                </a:pPr>
                <a:endParaRPr lang="zh-CN" altLang="en-US" sz="2799" kern="0">
                  <a:solidFill>
                    <a:schemeClr val="bg1"/>
                  </a:solidFill>
                  <a:latin typeface="Source Han Sans CN Medium"/>
                  <a:ea typeface="Source Han Sans CN Medium"/>
                  <a:cs typeface="+mn-ea"/>
                  <a:sym typeface="+mn-lt"/>
                </a:endParaRPr>
              </a:p>
            </p:txBody>
          </p:sp>
        </p:grpSp>
        <p:grpSp>
          <p:nvGrpSpPr>
            <p:cNvPr id="16" name="Group 12"/>
            <p:cNvGrpSpPr/>
            <p:nvPr/>
          </p:nvGrpSpPr>
          <p:grpSpPr>
            <a:xfrm rot="0">
              <a:off x="4788372" y="3700592"/>
              <a:ext cx="2381977" cy="1870986"/>
              <a:chOff x="0" y="0"/>
              <a:chExt cx="2382929" cy="1872208"/>
            </a:xfrm>
            <a:grpFill/>
          </p:grpSpPr>
          <p:sp>
            <p:nvSpPr>
              <p:cNvPr id="17" name="平行四边形 14"/>
              <p:cNvSpPr>
                <a:spLocks noChangeArrowheads="1"/>
              </p:cNvSpPr>
              <p:nvPr/>
            </p:nvSpPr>
            <p:spPr>
              <a:xfrm>
                <a:off x="0" y="0"/>
                <a:ext cx="2382929" cy="1872208"/>
              </a:xfrm>
              <a:prstGeom prst="parallelogram">
                <a:avLst>
                  <a:gd name="adj" fmla="val 53628"/>
                </a:avLst>
              </a:prstGeom>
              <a:solidFill>
                <a:srgbClr val="4b5985"/>
              </a:solidFill>
              <a:ln w="9525">
                <a:solidFill>
                  <a:schemeClr val="bg1">
                    <a:lumMod val="95000"/>
                  </a:schemeClr>
                </a:solidFill>
                <a:miter/>
              </a:ln>
            </p:spPr>
            <p:txBody>
              <a:bodyPr/>
              <a:lstStyle/>
              <a:p>
                <a:pPr defTabSz="914126">
                  <a:defRPr/>
                </a:pPr>
                <a:endParaRPr lang="zh-CN" altLang="en-US" kern="0">
                  <a:solidFill>
                    <a:srgbClr val="4b5985"/>
                  </a:solidFill>
                  <a:latin typeface="Source Han Sans CN Medium"/>
                  <a:ea typeface="Source Han Sans CN Medium"/>
                  <a:cs typeface="+mn-ea"/>
                  <a:sym typeface="+mn-lt"/>
                </a:endParaRPr>
              </a:p>
            </p:txBody>
          </p:sp>
          <p:sp>
            <p:nvSpPr>
              <p:cNvPr id="18" name="TextBox 15"/>
              <p:cNvSpPr txBox="1">
                <a:spLocks noChangeArrowheads="1"/>
              </p:cNvSpPr>
              <p:nvPr/>
            </p:nvSpPr>
            <p:spPr>
              <a:xfrm>
                <a:off x="689708" y="735980"/>
                <a:ext cx="906590" cy="40046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norm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/>
                    <a:ea typeface="宋体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/>
                    <a:ea typeface="宋体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/>
                    <a:ea typeface="宋体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/>
                    <a:ea typeface="宋体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/>
                    <a:ea typeface="宋体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/>
                  <a:defRPr>
                    <a:solidFill>
                      <a:schemeClr val="tx1"/>
                    </a:solidFill>
                    <a:latin typeface="Arial"/>
                    <a:ea typeface="宋体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/>
                  <a:defRPr>
                    <a:solidFill>
                      <a:schemeClr val="tx1"/>
                    </a:solidFill>
                    <a:latin typeface="Arial"/>
                    <a:ea typeface="宋体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/>
                  <a:defRPr>
                    <a:solidFill>
                      <a:schemeClr val="tx1"/>
                    </a:solidFill>
                    <a:latin typeface="Arial"/>
                    <a:ea typeface="宋体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/>
                  <a:defRPr>
                    <a:solidFill>
                      <a:schemeClr val="tx1"/>
                    </a:solidFill>
                    <a:latin typeface="Arial"/>
                    <a:ea typeface="宋体"/>
                  </a:defRPr>
                </a:lvl9pPr>
              </a:lstStyle>
              <a:p>
                <a:pPr latinLnBrk="1">
                  <a:defRPr/>
                </a:pPr>
                <a:r>
                  <a:rPr lang="en-US" altLang="ko-KR">
                    <a:solidFill>
                      <a:schemeClr val="lt1"/>
                    </a:solidFill>
                  </a:rPr>
                  <a:t>#4b5985</a:t>
                </a:r>
                <a:endParaRPr lang="en-US" altLang="ko-KR">
                  <a:solidFill>
                    <a:schemeClr val="lt1"/>
                  </a:solidFill>
                </a:endParaRPr>
              </a:p>
            </p:txBody>
          </p:sp>
        </p:grpSp>
        <p:grpSp>
          <p:nvGrpSpPr>
            <p:cNvPr id="19" name="Group 15"/>
            <p:cNvGrpSpPr/>
            <p:nvPr/>
          </p:nvGrpSpPr>
          <p:grpSpPr>
            <a:xfrm rot="0">
              <a:off x="6803769" y="3700592"/>
              <a:ext cx="2381977" cy="1870986"/>
              <a:chOff x="0" y="0"/>
              <a:chExt cx="2382929" cy="1872208"/>
            </a:xfrm>
            <a:grpFill/>
          </p:grpSpPr>
          <p:sp>
            <p:nvSpPr>
              <p:cNvPr id="20" name="平行四边形 17"/>
              <p:cNvSpPr>
                <a:spLocks noChangeArrowheads="1"/>
              </p:cNvSpPr>
              <p:nvPr/>
            </p:nvSpPr>
            <p:spPr>
              <a:xfrm>
                <a:off x="0" y="0"/>
                <a:ext cx="2382929" cy="1872208"/>
              </a:xfrm>
              <a:prstGeom prst="parallelogram">
                <a:avLst>
                  <a:gd name="adj" fmla="val 53628"/>
                </a:avLst>
              </a:prstGeom>
              <a:solidFill>
                <a:srgbClr val="02269e"/>
              </a:solidFill>
              <a:ln>
                <a:noFill/>
              </a:ln>
            </p:spPr>
            <p:txBody>
              <a:bodyPr/>
              <a:lstStyle/>
              <a:p>
                <a:pPr defTabSz="914126">
                  <a:defRPr/>
                </a:pPr>
                <a:endParaRPr lang="zh-CN" altLang="en-US" kern="0">
                  <a:solidFill>
                    <a:sysClr val="windowText" lastClr="000000"/>
                  </a:solidFill>
                  <a:latin typeface="Source Han Sans CN Medium"/>
                  <a:ea typeface="Source Han Sans CN Medium"/>
                  <a:cs typeface="+mn-ea"/>
                  <a:sym typeface="+mn-lt"/>
                </a:endParaRPr>
              </a:p>
            </p:txBody>
          </p:sp>
          <p:sp>
            <p:nvSpPr>
              <p:cNvPr id="21" name="TextBox 18"/>
              <p:cNvSpPr txBox="1">
                <a:spLocks noChangeArrowheads="1"/>
              </p:cNvSpPr>
              <p:nvPr/>
            </p:nvSpPr>
            <p:spPr>
              <a:xfrm>
                <a:off x="711213" y="735980"/>
                <a:ext cx="906590" cy="40046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norm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/>
                    <a:ea typeface="宋体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/>
                    <a:ea typeface="宋体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/>
                    <a:ea typeface="宋体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/>
                    <a:ea typeface="宋体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/>
                    <a:ea typeface="宋体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/>
                  <a:defRPr>
                    <a:solidFill>
                      <a:schemeClr val="tx1"/>
                    </a:solidFill>
                    <a:latin typeface="Arial"/>
                    <a:ea typeface="宋体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/>
                  <a:defRPr>
                    <a:solidFill>
                      <a:schemeClr val="tx1"/>
                    </a:solidFill>
                    <a:latin typeface="Arial"/>
                    <a:ea typeface="宋体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/>
                  <a:defRPr>
                    <a:solidFill>
                      <a:schemeClr val="tx1"/>
                    </a:solidFill>
                    <a:latin typeface="Arial"/>
                    <a:ea typeface="宋体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/>
                  <a:defRPr>
                    <a:solidFill>
                      <a:schemeClr val="tx1"/>
                    </a:solidFill>
                    <a:latin typeface="Arial"/>
                    <a:ea typeface="宋体"/>
                  </a:defRPr>
                </a:lvl9pPr>
              </a:lstStyle>
              <a:p>
                <a:pPr defTabSz="914126" eaLnBrk="1" hangingPunct="1">
                  <a:defRPr/>
                </a:pPr>
                <a:r>
                  <a:rPr lang="en-US" altLang="ko-KR">
                    <a:solidFill>
                      <a:schemeClr val="bg1"/>
                    </a:solidFill>
                  </a:rPr>
                  <a:t>#02269e</a:t>
                </a:r>
                <a:endParaRPr lang="zh-CN" altLang="en-US" sz="2799" kern="0">
                  <a:solidFill>
                    <a:schemeClr val="bg1"/>
                  </a:solidFill>
                  <a:latin typeface="Source Han Sans CN Medium"/>
                  <a:ea typeface="Source Han Sans CN Medium"/>
                  <a:cs typeface="+mn-ea"/>
                  <a:sym typeface="+mn-lt"/>
                </a:endParaRPr>
              </a:p>
            </p:txBody>
          </p:sp>
        </p:grpSp>
        <p:grpSp>
          <p:nvGrpSpPr>
            <p:cNvPr id="22" name="Group 18"/>
            <p:cNvGrpSpPr/>
            <p:nvPr/>
          </p:nvGrpSpPr>
          <p:grpSpPr>
            <a:xfrm rot="0">
              <a:off x="9154007" y="2378682"/>
              <a:ext cx="2196306" cy="3708646"/>
              <a:chOff x="0" y="0"/>
              <a:chExt cx="2196564" cy="3710931"/>
            </a:xfrm>
            <a:grpFill/>
          </p:grpSpPr>
          <p:sp>
            <p:nvSpPr>
              <p:cNvPr id="23" name="下箭头 3"/>
              <p:cNvSpPr/>
              <p:nvPr/>
            </p:nvSpPr>
            <p:spPr>
              <a:xfrm rot="12477797">
                <a:off x="0" y="0"/>
                <a:ext cx="2196564" cy="3710931"/>
              </a:xfrm>
              <a:custGeom>
                <a:avLst/>
                <a:gdLst>
                  <a:gd name="T0" fmla="*/ 1098281 w 2196564"/>
                  <a:gd name="T1" fmla="*/ 3710931 h 3710931"/>
                  <a:gd name="T2" fmla="*/ 0 w 2196564"/>
                  <a:gd name="T3" fmla="*/ 2770484 h 3710931"/>
                  <a:gd name="T4" fmla="*/ 491085 w 2196564"/>
                  <a:gd name="T5" fmla="*/ 2770484 h 3710931"/>
                  <a:gd name="T6" fmla="*/ 491086 w 2196564"/>
                  <a:gd name="T7" fmla="*/ 1830036 h 3710931"/>
                  <a:gd name="T8" fmla="*/ 519177 w 2196564"/>
                  <a:gd name="T9" fmla="*/ 646548 h 3710931"/>
                  <a:gd name="T10" fmla="*/ 1737040 w 2196564"/>
                  <a:gd name="T11" fmla="*/ 0 h 3710931"/>
                  <a:gd name="T12" fmla="*/ 1728073 w 2196564"/>
                  <a:gd name="T13" fmla="*/ 2124445 h 3710931"/>
                  <a:gd name="T14" fmla="*/ 1705477 w 2196564"/>
                  <a:gd name="T15" fmla="*/ 2770484 h 3710931"/>
                  <a:gd name="T16" fmla="*/ 2196564 w 2196564"/>
                  <a:gd name="T17" fmla="*/ 2770484 h 3710931"/>
                  <a:gd name="T18" fmla="*/ 1098281 w 2196564"/>
                  <a:gd name="T19" fmla="*/ 3710931 h 3710931"/>
                </a:gdLst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96564" h="3710931">
                    <a:moveTo>
                      <a:pt x="1098281" y="3710931"/>
                    </a:moveTo>
                    <a:lnTo>
                      <a:pt x="0" y="2770484"/>
                    </a:lnTo>
                    <a:lnTo>
                      <a:pt x="491085" y="2770484"/>
                    </a:lnTo>
                    <a:cubicBezTo>
                      <a:pt x="491085" y="2457001"/>
                      <a:pt x="491086" y="2143519"/>
                      <a:pt x="491086" y="1830036"/>
                    </a:cubicBezTo>
                    <a:lnTo>
                      <a:pt x="519177" y="646548"/>
                    </a:lnTo>
                    <a:lnTo>
                      <a:pt x="1737040" y="0"/>
                    </a:lnTo>
                    <a:lnTo>
                      <a:pt x="1728073" y="2124445"/>
                    </a:lnTo>
                    <a:lnTo>
                      <a:pt x="1705477" y="2770484"/>
                    </a:lnTo>
                    <a:lnTo>
                      <a:pt x="2196564" y="2770484"/>
                    </a:lnTo>
                    <a:lnTo>
                      <a:pt x="1098281" y="3710931"/>
                    </a:lnTo>
                    <a:close/>
                  </a:path>
                </a:pathLst>
              </a:custGeom>
              <a:solidFill>
                <a:srgbClr val="ffffff"/>
              </a:solidFill>
              <a:ln w="6350">
                <a:solidFill>
                  <a:schemeClr val="lt2"/>
                </a:solidFill>
              </a:ln>
            </p:spPr>
            <p:txBody>
              <a:bodyPr/>
              <a:lstStyle/>
              <a:p>
                <a:pPr defTabSz="914126">
                  <a:defRPr/>
                </a:pPr>
                <a:endParaRPr lang="zh-CN" altLang="en-US" kern="0">
                  <a:solidFill>
                    <a:sysClr val="windowText" lastClr="000000"/>
                  </a:solidFill>
                  <a:latin typeface="Source Han Sans CN Medium"/>
                  <a:ea typeface="Source Han Sans CN Medium"/>
                  <a:cs typeface="+mn-ea"/>
                  <a:sym typeface="+mn-lt"/>
                </a:endParaRPr>
              </a:p>
            </p:txBody>
          </p:sp>
          <p:sp>
            <p:nvSpPr>
              <p:cNvPr id="24" name="TextBox 21"/>
              <p:cNvSpPr txBox="1">
                <a:spLocks noChangeArrowheads="1"/>
              </p:cNvSpPr>
              <p:nvPr/>
            </p:nvSpPr>
            <p:spPr>
              <a:xfrm rot="18066292">
                <a:off x="237907" y="1729223"/>
                <a:ext cx="1622700" cy="477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>
                <a:norm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/>
                    <a:ea typeface="宋体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/>
                    <a:ea typeface="宋体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/>
                    <a:ea typeface="宋体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/>
                    <a:ea typeface="宋体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/>
                    <a:ea typeface="宋体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/>
                  <a:defRPr>
                    <a:solidFill>
                      <a:schemeClr val="tx1"/>
                    </a:solidFill>
                    <a:latin typeface="Arial"/>
                    <a:ea typeface="宋体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/>
                  <a:defRPr>
                    <a:solidFill>
                      <a:schemeClr val="tx1"/>
                    </a:solidFill>
                    <a:latin typeface="Arial"/>
                    <a:ea typeface="宋体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/>
                  <a:defRPr>
                    <a:solidFill>
                      <a:schemeClr val="tx1"/>
                    </a:solidFill>
                    <a:latin typeface="Arial"/>
                    <a:ea typeface="宋体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/>
                  <a:defRPr>
                    <a:solidFill>
                      <a:schemeClr val="tx1"/>
                    </a:solidFill>
                    <a:latin typeface="Arial"/>
                    <a:ea typeface="宋体"/>
                  </a:defRPr>
                </a:lvl9pPr>
              </a:lstStyle>
              <a:p>
                <a:pPr defTabSz="914126" eaLnBrk="1" hangingPunct="1">
                  <a:defRPr/>
                </a:pPr>
                <a:r>
                  <a:rPr lang="ko-KR" altLang="en-US" sz="2500" kern="0">
                    <a:solidFill>
                      <a:schemeClr val="dk1"/>
                    </a:solidFill>
                    <a:latin typeface="NanumGothic"/>
                    <a:ea typeface="NanumGothic"/>
                    <a:cs typeface="+mn-ea"/>
                    <a:sym typeface="+mn-lt"/>
                  </a:rPr>
                  <a:t>주요 색상</a:t>
                </a:r>
                <a:endParaRPr lang="zh-CN" altLang="en-US" sz="2799" kern="0">
                  <a:solidFill>
                    <a:schemeClr val="dk1"/>
                  </a:solidFill>
                  <a:latin typeface="Source Han Sans CN Medium"/>
                  <a:ea typeface="Source Han Sans CN Medium"/>
                  <a:cs typeface="+mn-ea"/>
                  <a:sym typeface="+mn-lt"/>
                </a:endParaRPr>
              </a:p>
            </p:txBody>
          </p:sp>
        </p:grpSp>
      </p:grpSp>
      <p:sp>
        <p:nvSpPr>
          <p:cNvPr id="25" name="矩形 22"/>
          <p:cNvSpPr>
            <a:spLocks noChangeArrowheads="1"/>
          </p:cNvSpPr>
          <p:nvPr/>
        </p:nvSpPr>
        <p:spPr>
          <a:xfrm>
            <a:off x="1701043" y="2636912"/>
            <a:ext cx="6411181" cy="68932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lstStyle/>
          <a:p>
            <a:pPr latinLnBrk="1">
              <a:defRPr/>
            </a:pPr>
            <a:r>
              <a:rPr lang="ko-KR" altLang="en-US" sz="3200"/>
              <a:t>폰트 크기 </a:t>
            </a:r>
            <a:r>
              <a:rPr lang="en-US" altLang="ko-KR" sz="3200"/>
              <a:t>32px</a:t>
            </a:r>
            <a:r>
              <a:rPr lang="en-US" altLang="ko-KR"/>
              <a:t>, </a:t>
            </a:r>
            <a:r>
              <a:rPr lang="en-US" altLang="ko-KR" sz="2200"/>
              <a:t>22px</a:t>
            </a:r>
            <a:r>
              <a:rPr lang="en-US" altLang="ko-KR"/>
              <a:t>, 18px, </a:t>
            </a:r>
            <a:r>
              <a:rPr lang="en-US" altLang="ko-KR" sz="1600"/>
              <a:t>16px</a:t>
            </a:r>
            <a:r>
              <a:rPr lang="en-US" altLang="ko-KR"/>
              <a:t>, </a:t>
            </a:r>
            <a:r>
              <a:rPr lang="en-US" altLang="ko-KR" sz="1400"/>
              <a:t>14px</a:t>
            </a:r>
            <a:endParaRPr lang="en-US" altLang="ko-KR" sz="1400"/>
          </a:p>
        </p:txBody>
      </p:sp>
      <p:sp>
        <p:nvSpPr>
          <p:cNvPr id="26" name="矩形 25"/>
          <p:cNvSpPr/>
          <p:nvPr/>
        </p:nvSpPr>
        <p:spPr>
          <a:xfrm>
            <a:off x="72259" y="459143"/>
            <a:ext cx="3359445" cy="521585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lvl="0" algn="ctr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en-US" sz="4000">
                <a:solidFill>
                  <a:srgbClr val="86c6e6"/>
                </a:solidFill>
                <a:latin typeface="NanumGothic"/>
                <a:ea typeface="Source Han Sans CN Medium"/>
                <a:cs typeface="+mn-ea"/>
                <a:sym typeface="+mn-lt"/>
              </a:rPr>
              <a:t>컨셉 디자인</a:t>
            </a:r>
            <a:endParaRPr lang="zh-CN" altLang="en-US" sz="4000">
              <a:solidFill>
                <a:srgbClr val="86c6e6"/>
              </a:solidFill>
              <a:latin typeface="Source Han Sans CN Medium"/>
              <a:ea typeface="Source Han Sans CN Medium"/>
              <a:cs typeface="+mn-ea"/>
              <a:sym typeface="+mn-lt"/>
            </a:endParaRPr>
          </a:p>
        </p:txBody>
      </p:sp>
      <p:sp>
        <p:nvSpPr>
          <p:cNvPr id="27" name="矩形 13"/>
          <p:cNvSpPr/>
          <p:nvPr/>
        </p:nvSpPr>
        <p:spPr>
          <a:xfrm>
            <a:off x="72259" y="500881"/>
            <a:ext cx="2770693" cy="579774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lvl="0" algn="ctr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4000">
              <a:solidFill>
                <a:srgbClr val="86c6e6"/>
              </a:solidFill>
              <a:latin typeface="Source Han Sans CN Medium"/>
              <a:ea typeface="Source Han Sans CN Medium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advClick="0" mc:Ignorable="p14"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1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" presetClass="entr" presetSubtype="8" decel="100000" fill="hold" grpId="4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1" animBg="1"/>
      <p:bldP spid="8" grpId="2" animBg="1"/>
      <p:bldP spid="9" grpId="3" animBg="1"/>
      <p:bldP spid="25" grpId="4"/>
    </p:bldLst>
  </p:timing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80572" y="293063"/>
            <a:ext cx="3710032" cy="33528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lvl="0" algn="ctr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en-US" sz="4000">
                <a:solidFill>
                  <a:srgbClr val="86c6e6"/>
                </a:solidFill>
                <a:latin typeface="NanumGothic"/>
                <a:ea typeface="Source Han Sans CN Medium"/>
                <a:cs typeface="+mn-ea"/>
                <a:sym typeface="+mn-lt"/>
              </a:rPr>
              <a:t>컴포넌트 설계</a:t>
            </a:r>
            <a:endParaRPr lang="zh-CN" altLang="en-US" sz="4000">
              <a:solidFill>
                <a:srgbClr val="86c6e6"/>
              </a:solidFill>
              <a:latin typeface="Source Han Sans CN Medium"/>
              <a:ea typeface="Source Han Sans CN Medium"/>
              <a:cs typeface="+mn-ea"/>
              <a:sym typeface="+mn-lt"/>
            </a:endParaRPr>
          </a:p>
        </p:txBody>
      </p:sp>
      <p:pic>
        <p:nvPicPr>
          <p:cNvPr id="15" name="Picture 1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902524" y="1259840"/>
            <a:ext cx="10469287" cy="5246342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advClick="0" mc:Ignorable="p14"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/>
        </p:nvSpPr>
        <p:spPr>
          <a:xfrm>
            <a:off x="72259" y="459143"/>
            <a:ext cx="3359445" cy="521585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lvl="0" algn="ctr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en-US" sz="4000">
                <a:solidFill>
                  <a:srgbClr val="86c6e6"/>
                </a:solidFill>
                <a:latin typeface="NanumGothic"/>
                <a:ea typeface="Source Han Sans CN Medium"/>
                <a:cs typeface="+mn-ea"/>
                <a:sym typeface="+mn-lt"/>
              </a:rPr>
              <a:t>메인 페이지</a:t>
            </a:r>
            <a:endParaRPr lang="ko-KR" altLang="en-US" sz="4000">
              <a:solidFill>
                <a:srgbClr val="86c6e6"/>
              </a:solidFill>
              <a:latin typeface="NanumGothic"/>
              <a:ea typeface="Source Han Sans CN Medium"/>
              <a:cs typeface="+mn-ea"/>
              <a:sym typeface="+mn-lt"/>
            </a:endParaRPr>
          </a:p>
        </p:txBody>
      </p:sp>
      <p:sp>
        <p:nvSpPr>
          <p:cNvPr id="27" name="矩形 13"/>
          <p:cNvSpPr/>
          <p:nvPr/>
        </p:nvSpPr>
        <p:spPr>
          <a:xfrm>
            <a:off x="72259" y="500881"/>
            <a:ext cx="2770693" cy="579774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lvl="0" algn="ctr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4000">
              <a:solidFill>
                <a:srgbClr val="86c6e6"/>
              </a:solidFill>
              <a:latin typeface="Source Han Sans CN Medium"/>
              <a:ea typeface="Source Han Sans CN Medium"/>
              <a:cs typeface="+mn-ea"/>
              <a:sym typeface="+mn-lt"/>
            </a:endParaRPr>
          </a:p>
        </p:txBody>
      </p:sp>
      <p:pic>
        <p:nvPicPr>
          <p:cNvPr id="30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27720" y="980728"/>
            <a:ext cx="11136560" cy="561468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advClick="0" mc:Ignorable="p14"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/>
        </p:nvSpPr>
        <p:spPr>
          <a:xfrm>
            <a:off x="191344" y="459142"/>
            <a:ext cx="3359445" cy="521585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lvl="0" algn="ctr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en-US" sz="4000">
                <a:solidFill>
                  <a:srgbClr val="86c6e6"/>
                </a:solidFill>
                <a:latin typeface="NanumGothic"/>
                <a:ea typeface="Source Han Sans CN Medium"/>
                <a:cs typeface="+mn-ea"/>
                <a:sym typeface="+mn-lt"/>
              </a:rPr>
              <a:t>로그인 페이지</a:t>
            </a:r>
            <a:endParaRPr lang="ko-KR" altLang="en-US" sz="4000">
              <a:solidFill>
                <a:srgbClr val="86c6e6"/>
              </a:solidFill>
              <a:latin typeface="NanumGothic"/>
              <a:ea typeface="Source Han Sans CN Medium"/>
              <a:cs typeface="+mn-ea"/>
              <a:sym typeface="+mn-lt"/>
            </a:endParaRPr>
          </a:p>
        </p:txBody>
      </p:sp>
      <p:sp>
        <p:nvSpPr>
          <p:cNvPr id="27" name="矩形 13"/>
          <p:cNvSpPr/>
          <p:nvPr/>
        </p:nvSpPr>
        <p:spPr>
          <a:xfrm>
            <a:off x="72259" y="500881"/>
            <a:ext cx="2770693" cy="579774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lvl="0" algn="ctr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4000">
              <a:solidFill>
                <a:srgbClr val="86c6e6"/>
              </a:solidFill>
              <a:latin typeface="Source Han Sans CN Medium"/>
              <a:ea typeface="Source Han Sans CN Medium"/>
              <a:cs typeface="+mn-ea"/>
              <a:sym typeface="+mn-lt"/>
            </a:endParaRPr>
          </a:p>
        </p:txBody>
      </p:sp>
      <p:pic>
        <p:nvPicPr>
          <p:cNvPr id="31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23392" y="1041598"/>
            <a:ext cx="11076892" cy="555575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advClick="0" mc:Ignorable="p14"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/>
        </p:nvSpPr>
        <p:spPr>
          <a:xfrm>
            <a:off x="72259" y="459143"/>
            <a:ext cx="3359445" cy="521585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lvl="0" algn="ctr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en-US" sz="4000">
                <a:solidFill>
                  <a:srgbClr val="86c6e6"/>
                </a:solidFill>
                <a:latin typeface="NanumGothic"/>
                <a:ea typeface="Source Han Sans CN Medium"/>
                <a:cs typeface="+mn-ea"/>
                <a:sym typeface="+mn-lt"/>
              </a:rPr>
              <a:t>회원가입</a:t>
            </a:r>
            <a:endParaRPr lang="ko-KR" altLang="en-US" sz="4000">
              <a:solidFill>
                <a:srgbClr val="86c6e6"/>
              </a:solidFill>
              <a:latin typeface="NanumGothic"/>
              <a:ea typeface="Source Han Sans CN Medium"/>
              <a:cs typeface="+mn-ea"/>
              <a:sym typeface="+mn-lt"/>
            </a:endParaRPr>
          </a:p>
        </p:txBody>
      </p:sp>
      <p:sp>
        <p:nvSpPr>
          <p:cNvPr id="27" name="矩形 13"/>
          <p:cNvSpPr/>
          <p:nvPr/>
        </p:nvSpPr>
        <p:spPr>
          <a:xfrm>
            <a:off x="72259" y="500881"/>
            <a:ext cx="2770693" cy="579774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lvl="0" algn="ctr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4000">
              <a:solidFill>
                <a:srgbClr val="86c6e6"/>
              </a:solidFill>
              <a:latin typeface="Source Han Sans CN Medium"/>
              <a:ea typeface="Source Han Sans CN Medium"/>
              <a:cs typeface="+mn-ea"/>
              <a:sym typeface="+mn-lt"/>
            </a:endParaRPr>
          </a:p>
        </p:txBody>
      </p:sp>
      <p:pic>
        <p:nvPicPr>
          <p:cNvPr id="29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482985" y="1129312"/>
            <a:ext cx="8789479" cy="572868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advClick="0" mc:Ignorable="p14"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/>
        </p:nvSpPr>
        <p:spPr>
          <a:xfrm>
            <a:off x="72259" y="459143"/>
            <a:ext cx="3359445" cy="521585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lvl="0" algn="ctr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en-US" sz="4000">
                <a:solidFill>
                  <a:srgbClr val="86c6e6"/>
                </a:solidFill>
                <a:latin typeface="NanumGothic"/>
                <a:ea typeface="Source Han Sans CN Medium"/>
                <a:cs typeface="+mn-ea"/>
                <a:sym typeface="+mn-lt"/>
              </a:rPr>
              <a:t>서비스 안내</a:t>
            </a:r>
            <a:endParaRPr lang="ko-KR" altLang="en-US" sz="4000">
              <a:solidFill>
                <a:srgbClr val="86c6e6"/>
              </a:solidFill>
              <a:latin typeface="NanumGothic"/>
              <a:ea typeface="Source Han Sans CN Medium"/>
              <a:cs typeface="+mn-ea"/>
              <a:sym typeface="+mn-lt"/>
            </a:endParaRPr>
          </a:p>
        </p:txBody>
      </p:sp>
      <p:sp>
        <p:nvSpPr>
          <p:cNvPr id="27" name="矩形 13"/>
          <p:cNvSpPr/>
          <p:nvPr/>
        </p:nvSpPr>
        <p:spPr>
          <a:xfrm>
            <a:off x="72259" y="500881"/>
            <a:ext cx="2770693" cy="579774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lvl="0" algn="ctr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4000">
              <a:solidFill>
                <a:srgbClr val="86c6e6"/>
              </a:solidFill>
              <a:latin typeface="Source Han Sans CN Medium"/>
              <a:ea typeface="Source Han Sans CN Medium"/>
              <a:cs typeface="+mn-ea"/>
              <a:sym typeface="+mn-lt"/>
            </a:endParaRPr>
          </a:p>
        </p:txBody>
      </p:sp>
      <p:pic>
        <p:nvPicPr>
          <p:cNvPr id="28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390525" y="1007317"/>
            <a:ext cx="11410949" cy="57340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advClick="0" mc:Ignorable="p14"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/>
        </p:nvSpPr>
        <p:spPr>
          <a:xfrm>
            <a:off x="72259" y="459143"/>
            <a:ext cx="3359445" cy="521585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lvl="0" algn="ctr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en-US" sz="4000">
                <a:solidFill>
                  <a:srgbClr val="86c6e6"/>
                </a:solidFill>
                <a:latin typeface="NanumGothic"/>
                <a:ea typeface="Source Han Sans CN Medium"/>
                <a:cs typeface="+mn-ea"/>
                <a:sym typeface="+mn-lt"/>
              </a:rPr>
              <a:t>유치원 검색</a:t>
            </a:r>
            <a:endParaRPr lang="ko-KR" altLang="en-US" sz="4000">
              <a:solidFill>
                <a:srgbClr val="86c6e6"/>
              </a:solidFill>
              <a:latin typeface="NanumGothic"/>
              <a:ea typeface="Source Han Sans CN Medium"/>
              <a:cs typeface="+mn-ea"/>
              <a:sym typeface="+mn-lt"/>
            </a:endParaRPr>
          </a:p>
        </p:txBody>
      </p:sp>
      <p:sp>
        <p:nvSpPr>
          <p:cNvPr id="27" name="矩形 13"/>
          <p:cNvSpPr/>
          <p:nvPr/>
        </p:nvSpPr>
        <p:spPr>
          <a:xfrm>
            <a:off x="72259" y="500881"/>
            <a:ext cx="2770693" cy="579774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lvl="0" algn="ctr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4000">
              <a:solidFill>
                <a:srgbClr val="86c6e6"/>
              </a:solidFill>
              <a:latin typeface="Source Han Sans CN Medium"/>
              <a:ea typeface="Source Han Sans CN Medium"/>
              <a:cs typeface="+mn-ea"/>
              <a:sym typeface="+mn-lt"/>
            </a:endParaRPr>
          </a:p>
        </p:txBody>
      </p:sp>
      <p:pic>
        <p:nvPicPr>
          <p:cNvPr id="28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432048" y="1052736"/>
            <a:ext cx="11136560" cy="55798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advClick="0" mc:Ignorable="p14"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/>
        </p:nvSpPr>
        <p:spPr>
          <a:xfrm>
            <a:off x="72259" y="459143"/>
            <a:ext cx="6239765" cy="521585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lvl="0" algn="ctr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en-US" sz="4000">
                <a:solidFill>
                  <a:srgbClr val="86c6e6"/>
                </a:solidFill>
                <a:latin typeface="NanumGothic"/>
                <a:ea typeface="Source Han Sans CN Medium"/>
                <a:cs typeface="+mn-ea"/>
                <a:sym typeface="+mn-lt"/>
              </a:rPr>
              <a:t>내 유치원</a:t>
            </a:r>
            <a:r>
              <a:rPr lang="en-US" altLang="ko-KR" sz="4000">
                <a:solidFill>
                  <a:srgbClr val="86c6e6"/>
                </a:solidFill>
                <a:latin typeface="NanumGothic"/>
                <a:ea typeface="Source Han Sans CN Medium"/>
                <a:cs typeface="+mn-ea"/>
                <a:sym typeface="+mn-lt"/>
              </a:rPr>
              <a:t>(</a:t>
            </a:r>
            <a:r>
              <a:rPr lang="ko-KR" altLang="en-US" sz="4000">
                <a:solidFill>
                  <a:srgbClr val="86c6e6"/>
                </a:solidFill>
                <a:latin typeface="NanumGothic"/>
                <a:ea typeface="Source Han Sans CN Medium"/>
                <a:cs typeface="+mn-ea"/>
                <a:sym typeface="+mn-lt"/>
              </a:rPr>
              <a:t>제작한 페이지</a:t>
            </a:r>
            <a:r>
              <a:rPr lang="en-US" altLang="ko-KR" sz="4000">
                <a:solidFill>
                  <a:srgbClr val="86c6e6"/>
                </a:solidFill>
                <a:latin typeface="NanumGothic"/>
                <a:ea typeface="Source Han Sans CN Medium"/>
                <a:cs typeface="+mn-ea"/>
                <a:sym typeface="+mn-lt"/>
              </a:rPr>
              <a:t>)</a:t>
            </a:r>
            <a:endParaRPr lang="en-US" altLang="ko-KR" sz="4000">
              <a:solidFill>
                <a:srgbClr val="86c6e6"/>
              </a:solidFill>
              <a:latin typeface="NanumGothic"/>
              <a:ea typeface="Source Han Sans CN Medium"/>
              <a:cs typeface="+mn-ea"/>
              <a:sym typeface="+mn-lt"/>
            </a:endParaRPr>
          </a:p>
        </p:txBody>
      </p:sp>
      <p:sp>
        <p:nvSpPr>
          <p:cNvPr id="27" name="矩形 13"/>
          <p:cNvSpPr/>
          <p:nvPr/>
        </p:nvSpPr>
        <p:spPr>
          <a:xfrm>
            <a:off x="72259" y="500881"/>
            <a:ext cx="2770693" cy="579774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lvl="0" algn="ctr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4000">
              <a:solidFill>
                <a:srgbClr val="86c6e6"/>
              </a:solidFill>
              <a:latin typeface="Source Han Sans CN Medium"/>
              <a:ea typeface="Source Han Sans CN Medium"/>
              <a:cs typeface="+mn-ea"/>
              <a:sym typeface="+mn-lt"/>
            </a:endParaRPr>
          </a:p>
        </p:txBody>
      </p:sp>
      <p:pic>
        <p:nvPicPr>
          <p:cNvPr id="28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491716" y="1036093"/>
            <a:ext cx="11292916" cy="57052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advClick="0" mc:Ignorable="p14"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/>
        </p:nvSpPr>
        <p:spPr>
          <a:xfrm>
            <a:off x="72259" y="459143"/>
            <a:ext cx="3359445" cy="521585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lvl="0" algn="ctr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en-US" sz="4000">
                <a:solidFill>
                  <a:srgbClr val="86c6e6"/>
                </a:solidFill>
                <a:latin typeface="NanumGothic"/>
                <a:ea typeface="Source Han Sans CN Medium"/>
                <a:cs typeface="+mn-ea"/>
                <a:sym typeface="+mn-lt"/>
              </a:rPr>
              <a:t>관리자 페이지</a:t>
            </a:r>
            <a:endParaRPr lang="ko-KR" altLang="en-US" sz="4000">
              <a:solidFill>
                <a:srgbClr val="86c6e6"/>
              </a:solidFill>
              <a:latin typeface="NanumGothic"/>
              <a:ea typeface="Source Han Sans CN Medium"/>
              <a:cs typeface="+mn-ea"/>
              <a:sym typeface="+mn-lt"/>
            </a:endParaRPr>
          </a:p>
        </p:txBody>
      </p:sp>
      <p:sp>
        <p:nvSpPr>
          <p:cNvPr id="27" name="矩形 13"/>
          <p:cNvSpPr/>
          <p:nvPr/>
        </p:nvSpPr>
        <p:spPr>
          <a:xfrm>
            <a:off x="72259" y="500881"/>
            <a:ext cx="2770693" cy="579774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lvl="0" algn="ctr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4000">
              <a:solidFill>
                <a:srgbClr val="86c6e6"/>
              </a:solidFill>
              <a:latin typeface="Source Han Sans CN Medium"/>
              <a:ea typeface="Source Han Sans CN Medium"/>
              <a:cs typeface="+mn-ea"/>
              <a:sym typeface="+mn-lt"/>
            </a:endParaRPr>
          </a:p>
        </p:txBody>
      </p:sp>
      <p:pic>
        <p:nvPicPr>
          <p:cNvPr id="29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720080" y="1115532"/>
            <a:ext cx="11061564" cy="555382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advClick="0" mc:Ignorable="p14"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/>
        </p:nvPicPr>
        <p:blipFill rotWithShape="1">
          <a:blip r:embed="rId2"/>
          <a:srcRect r="31880" b="56720"/>
          <a:stretch>
            <a:fillRect/>
          </a:stretch>
        </p:blipFill>
        <p:spPr>
          <a:xfrm>
            <a:off x="0" y="0"/>
            <a:ext cx="12192000" cy="2217299"/>
          </a:xfrm>
          <a:prstGeom prst="rect">
            <a:avLst/>
          </a:prstGeom>
        </p:spPr>
      </p:pic>
      <p:sp>
        <p:nvSpPr>
          <p:cNvPr id="33" name="矩形 32"/>
          <p:cNvSpPr/>
          <p:nvPr/>
        </p:nvSpPr>
        <p:spPr>
          <a:xfrm>
            <a:off x="3265490" y="3140968"/>
            <a:ext cx="1459392" cy="400202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marL="0" marR="0" lvl="0" indent="0" algn="l" defTabSz="6858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ko-KR" altLang="en-US" sz="2200" kern="100">
                <a:solidFill>
                  <a:srgbClr val="86c6e6"/>
                </a:solidFill>
                <a:latin typeface="NanumGothic"/>
                <a:ea typeface="NanumGothic"/>
                <a:cs typeface="+mn-ea"/>
                <a:sym typeface="+mn-lt"/>
              </a:rPr>
              <a:t>제작 사유</a:t>
            </a:r>
            <a:endParaRPr kumimoji="0" lang="zh-CN" altLang="en-US" sz="2200" u="none" strike="noStrike" kern="100" cap="none" spc="0" normalizeH="0" baseline="0">
              <a:solidFill>
                <a:srgbClr val="86c6e6"/>
              </a:solidFill>
              <a:effectLst/>
              <a:uLnTx/>
              <a:uFillTx/>
              <a:latin typeface="Source Han Sans CN Medium"/>
              <a:ea typeface="Source Han Sans CN Medium"/>
              <a:cs typeface="+mn-ea"/>
              <a:sym typeface="+mn-lt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7275514" y="3160018"/>
            <a:ext cx="1699898" cy="400202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marL="0" marR="0" lvl="0" indent="0" algn="l" defTabSz="6858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ko-KR" altLang="en-US" sz="2200" kern="100">
                <a:solidFill>
                  <a:srgbClr val="86c6e6"/>
                </a:solidFill>
                <a:latin typeface="NanumGothic"/>
                <a:ea typeface="Source Han Sans CN Medium"/>
                <a:cs typeface="+mn-ea"/>
                <a:sym typeface="+mn-lt"/>
              </a:rPr>
              <a:t>시장 조사</a:t>
            </a:r>
            <a:endParaRPr kumimoji="0" lang="zh-CN" altLang="en-US" sz="2200" u="none" strike="noStrike" kern="100" cap="none" spc="0" normalizeH="0" baseline="0">
              <a:solidFill>
                <a:srgbClr val="86c6e6"/>
              </a:solidFill>
              <a:effectLst/>
              <a:uLnTx/>
              <a:uFillTx/>
              <a:latin typeface="Source Han Sans CN Medium"/>
              <a:ea typeface="Source Han Sans CN Medium"/>
              <a:cs typeface="+mn-ea"/>
              <a:sym typeface="+mn-lt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3265490" y="4119581"/>
            <a:ext cx="1744749" cy="418113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marL="0" marR="0" lvl="0" indent="0" algn="l" defTabSz="6858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ko-KR" altLang="en-US" sz="2200" kern="100">
                <a:solidFill>
                  <a:srgbClr val="86c6e6"/>
                </a:solidFill>
                <a:latin typeface="NanumGothic"/>
                <a:ea typeface="NanumGothic"/>
                <a:cs typeface="+mn-ea"/>
                <a:sym typeface="+mn-lt"/>
              </a:rPr>
              <a:t>서비스 이용법</a:t>
            </a:r>
            <a:endParaRPr kumimoji="0" lang="zh-CN" altLang="en-US" sz="2200" u="none" strike="noStrike" kern="100" cap="none" spc="0" normalizeH="0" baseline="0">
              <a:solidFill>
                <a:srgbClr val="86c6e6"/>
              </a:solidFill>
              <a:effectLst/>
              <a:uLnTx/>
              <a:uFillTx/>
              <a:latin typeface="Source Han Sans CN Medium"/>
              <a:ea typeface="Source Han Sans CN Medium"/>
              <a:cs typeface="+mn-ea"/>
              <a:sym typeface="+mn-lt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7275514" y="4139555"/>
            <a:ext cx="2001490" cy="400202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marL="0" marR="0" lvl="0" indent="0" algn="l" defTabSz="6858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R" sz="2200" kern="100">
                <a:solidFill>
                  <a:srgbClr val="86c6e6"/>
                </a:solidFill>
                <a:latin typeface="NanumGothic"/>
                <a:ea typeface="NanumGothic"/>
                <a:cs typeface="+mn-ea"/>
                <a:sym typeface="+mn-lt"/>
              </a:rPr>
              <a:t>UIUX </a:t>
            </a:r>
            <a:r>
              <a:rPr lang="ko-KR" altLang="en-US" sz="2200" kern="100">
                <a:solidFill>
                  <a:srgbClr val="86c6e6"/>
                </a:solidFill>
                <a:latin typeface="NanumGothic"/>
                <a:ea typeface="NanumGothic"/>
                <a:cs typeface="+mn-ea"/>
                <a:sym typeface="+mn-lt"/>
              </a:rPr>
              <a:t>구현</a:t>
            </a:r>
            <a:endParaRPr kumimoji="0" lang="zh-CN" altLang="en-US" sz="2200" u="none" strike="noStrike" kern="100" cap="none" spc="0" normalizeH="0" baseline="0">
              <a:solidFill>
                <a:srgbClr val="86c6e6"/>
              </a:solidFill>
              <a:effectLst/>
              <a:uLnTx/>
              <a:uFillTx/>
              <a:latin typeface="Source Han Sans CN Medium"/>
              <a:ea typeface="Source Han Sans CN Medium"/>
              <a:cs typeface="+mn-ea"/>
              <a:sym typeface="+mn-lt"/>
            </a:endParaRPr>
          </a:p>
        </p:txBody>
      </p:sp>
      <p:sp>
        <p:nvSpPr>
          <p:cNvPr id="42" name="Rectangle 9"/>
          <p:cNvSpPr/>
          <p:nvPr/>
        </p:nvSpPr>
        <p:spPr>
          <a:xfrm>
            <a:off x="4605338" y="338535"/>
            <a:ext cx="3324225" cy="586435"/>
          </a:xfrm>
          <a:prstGeom prst="rect">
            <a:avLst/>
          </a:prstGeom>
          <a:noFill/>
          <a:ln w="9525">
            <a:noFill/>
          </a:ln>
        </p:spPr>
        <p:txBody>
          <a:bodyPr>
            <a:normAutofit lnSpcReduction="10000"/>
          </a:bodyPr>
          <a:lstStyle/>
          <a:p>
            <a:pPr algn="ctr" eaLnBrk="1" hangingPunct="1">
              <a:lnSpc>
                <a:spcPct val="120000"/>
              </a:lnSpc>
              <a:defRPr/>
            </a:pPr>
            <a:r>
              <a:rPr lang="ko-KR" altLang="en-US" sz="2800" b="1">
                <a:solidFill>
                  <a:srgbClr val="86c6e6"/>
                </a:solidFill>
                <a:latin typeface="NanumGothic"/>
                <a:ea typeface="NanumGothic"/>
                <a:cs typeface="+mn-ea"/>
                <a:sym typeface="+mn-lt"/>
              </a:rPr>
              <a:t>차례</a:t>
            </a:r>
            <a:endParaRPr lang="ko-KO" altLang="ko-KO" sz="2800" b="1">
              <a:solidFill>
                <a:srgbClr val="86c6e6"/>
              </a:solidFill>
              <a:latin typeface="NanumGothic"/>
              <a:ea typeface="NanumGothic"/>
              <a:cs typeface="+mn-ea"/>
              <a:sym typeface="+mn-lt"/>
            </a:endParaRPr>
          </a:p>
        </p:txBody>
      </p:sp>
      <p:sp>
        <p:nvSpPr>
          <p:cNvPr id="43" name="圆角矩形 1"/>
          <p:cNvSpPr/>
          <p:nvPr/>
        </p:nvSpPr>
        <p:spPr>
          <a:xfrm>
            <a:off x="2640013" y="3166011"/>
            <a:ext cx="487363" cy="48895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 fontScale="82500" lnSpcReduction="20000"/>
          </a:bodyPr>
          <a:lstStyle/>
          <a:p>
            <a:pPr marL="0" marR="0" lvl="0" indent="0" algn="ctr" defTabSz="6858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kumimoji="0" lang="ko-KO" altLang="ko-KO" sz="3200" u="none" strike="noStrike" kern="1200" cap="none" spc="0" normalizeH="0" baseline="0">
                <a:solidFill>
                  <a:srgbClr val="86c6e6"/>
                </a:solidFill>
                <a:effectLst/>
                <a:uLnTx/>
                <a:uFillTx/>
                <a:latin typeface="NanumGothic"/>
                <a:ea typeface="NanumGothic"/>
                <a:cs typeface="+mn-ea"/>
                <a:sym typeface="+mn-lt"/>
              </a:rPr>
              <a:t>1</a:t>
            </a:r>
            <a:endParaRPr kumimoji="0" lang="ko-KO" altLang="ko-KO" sz="3200" u="none" strike="noStrike" kern="1200" cap="none" spc="0" normalizeH="0" baseline="0">
              <a:solidFill>
                <a:srgbClr val="86c6e6"/>
              </a:solidFill>
              <a:latin typeface="NanumGothic"/>
              <a:ea typeface="NanumGothic"/>
              <a:cs typeface="+mn-ea"/>
              <a:sym typeface="+mn-lt"/>
            </a:endParaRPr>
          </a:p>
        </p:txBody>
      </p:sp>
      <p:sp>
        <p:nvSpPr>
          <p:cNvPr id="44" name="圆角矩形 16"/>
          <p:cNvSpPr/>
          <p:nvPr/>
        </p:nvSpPr>
        <p:spPr>
          <a:xfrm>
            <a:off x="6648450" y="3166011"/>
            <a:ext cx="488950" cy="48895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 fontScale="82500" lnSpcReduction="20000"/>
          </a:bodyPr>
          <a:lstStyle/>
          <a:p>
            <a:pPr marL="0" marR="0" lvl="0" indent="0" algn="ctr" defTabSz="6858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kumimoji="0" lang="ko-KO" altLang="ko-KO" sz="3200" u="none" strike="noStrike" kern="1200" cap="none" spc="0" normalizeH="0" baseline="0">
                <a:solidFill>
                  <a:srgbClr val="86c6e6"/>
                </a:solidFill>
                <a:effectLst/>
                <a:uLnTx/>
                <a:uFillTx/>
                <a:latin typeface="NanumGothic"/>
                <a:ea typeface="NanumGothic"/>
                <a:cs typeface="+mn-ea"/>
                <a:sym typeface="+mn-lt"/>
              </a:rPr>
              <a:t>2</a:t>
            </a:r>
            <a:endParaRPr kumimoji="0" lang="ko-KO" altLang="ko-KO" sz="3200" u="none" strike="noStrike" kern="1200" cap="none" spc="0" normalizeH="0" baseline="0">
              <a:solidFill>
                <a:srgbClr val="86c6e6"/>
              </a:solidFill>
              <a:latin typeface="NanumGothic"/>
              <a:ea typeface="NanumGothic"/>
              <a:cs typeface="+mn-ea"/>
              <a:sym typeface="+mn-lt"/>
            </a:endParaRPr>
          </a:p>
        </p:txBody>
      </p:sp>
      <p:sp>
        <p:nvSpPr>
          <p:cNvPr id="45" name="圆角矩形 17"/>
          <p:cNvSpPr/>
          <p:nvPr/>
        </p:nvSpPr>
        <p:spPr>
          <a:xfrm>
            <a:off x="2640013" y="4149080"/>
            <a:ext cx="487363" cy="48895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 fontScale="85000" lnSpcReduction="20000"/>
          </a:bodyPr>
          <a:lstStyle/>
          <a:p>
            <a:pPr marL="0" marR="0" lvl="0" indent="0" algn="ctr" defTabSz="6858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kumimoji="0" lang="ko-KO" altLang="ko-KO" sz="3200" u="none" strike="noStrike" kern="1200" cap="none" spc="0" normalizeH="0" baseline="0">
                <a:solidFill>
                  <a:srgbClr val="86c6e6"/>
                </a:solidFill>
                <a:effectLst/>
                <a:uLnTx/>
                <a:uFillTx/>
                <a:latin typeface="NanumGothic"/>
                <a:ea typeface="NanumGothic"/>
                <a:cs typeface="+mn-ea"/>
                <a:sym typeface="+mn-lt"/>
              </a:rPr>
              <a:t>3</a:t>
            </a:r>
            <a:endParaRPr kumimoji="0" lang="ko-KO" altLang="ko-KO" sz="3200" u="none" strike="noStrike" kern="1200" cap="none" spc="0" normalizeH="0" baseline="0">
              <a:solidFill>
                <a:srgbClr val="86c6e6"/>
              </a:solidFill>
              <a:latin typeface="NanumGothic"/>
              <a:ea typeface="NanumGothic"/>
              <a:cs typeface="+mn-ea"/>
              <a:sym typeface="+mn-lt"/>
            </a:endParaRPr>
          </a:p>
        </p:txBody>
      </p:sp>
      <p:sp>
        <p:nvSpPr>
          <p:cNvPr id="46" name="圆角矩形 18"/>
          <p:cNvSpPr/>
          <p:nvPr/>
        </p:nvSpPr>
        <p:spPr>
          <a:xfrm>
            <a:off x="6648450" y="4144309"/>
            <a:ext cx="488950" cy="48895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 fontScale="82500" lnSpcReduction="20000"/>
          </a:bodyPr>
          <a:lstStyle/>
          <a:p>
            <a:pPr marL="0" marR="0" lvl="0" indent="0" algn="ctr" defTabSz="6858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kumimoji="0" lang="ko-KO" altLang="ko-KO" sz="3200" u="none" strike="noStrike" kern="1200" cap="none" spc="0" normalizeH="0" baseline="0">
                <a:solidFill>
                  <a:srgbClr val="86c6e6"/>
                </a:solidFill>
                <a:effectLst/>
                <a:uLnTx/>
                <a:uFillTx/>
                <a:latin typeface="NanumGothic"/>
                <a:ea typeface="NanumGothic"/>
                <a:cs typeface="+mn-ea"/>
                <a:sym typeface="+mn-lt"/>
              </a:rPr>
              <a:t>4</a:t>
            </a:r>
            <a:endParaRPr kumimoji="0" lang="ko-KO" altLang="ko-KO" sz="3200" u="none" strike="noStrike" kern="1200" cap="none" spc="0" normalizeH="0" baseline="0">
              <a:solidFill>
                <a:srgbClr val="86c6e6"/>
              </a:solidFill>
              <a:latin typeface="NanumGothic"/>
              <a:ea typeface="NanumGothic"/>
              <a:cs typeface="+mn-ea"/>
              <a:sym typeface="+mn-lt"/>
            </a:endParaRPr>
          </a:p>
        </p:txBody>
      </p:sp>
      <p:sp>
        <p:nvSpPr>
          <p:cNvPr id="16" name="矩形 38"/>
          <p:cNvSpPr/>
          <p:nvPr/>
        </p:nvSpPr>
        <p:spPr>
          <a:xfrm>
            <a:off x="3245016" y="5166717"/>
            <a:ext cx="2634960" cy="400202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marL="0" marR="0" lvl="0" indent="0" algn="l" defTabSz="6858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ko-KR" altLang="en-US" sz="2200" kern="100">
                <a:solidFill>
                  <a:srgbClr val="86c6e6"/>
                </a:solidFill>
                <a:latin typeface="NanumGothic"/>
                <a:ea typeface="NanumGothic"/>
                <a:cs typeface="+mn-ea"/>
                <a:sym typeface="+mn-lt"/>
              </a:rPr>
              <a:t>데이터 모델링 및 설계</a:t>
            </a:r>
            <a:endParaRPr kumimoji="0" lang="zh-CN" altLang="en-US" sz="2200" u="none" strike="noStrike" kern="100" cap="none" spc="0" normalizeH="0" baseline="0">
              <a:solidFill>
                <a:srgbClr val="86c6e6"/>
              </a:solidFill>
              <a:effectLst/>
              <a:uLnTx/>
              <a:uFillTx/>
              <a:latin typeface="Source Han Sans CN Medium"/>
              <a:ea typeface="Source Han Sans CN Medium"/>
              <a:cs typeface="+mn-ea"/>
              <a:sym typeface="+mn-lt"/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2640013" y="5203570"/>
            <a:ext cx="488950" cy="48895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 fontScale="82500" lnSpcReduction="20000"/>
          </a:bodyPr>
          <a:lstStyle/>
          <a:p>
            <a:pPr marL="0" marR="0" lvl="0" indent="0" algn="ctr" defTabSz="6858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O" sz="3200">
                <a:solidFill>
                  <a:srgbClr val="86c6e6"/>
                </a:solidFill>
                <a:latin typeface="NanumGothic"/>
                <a:ea typeface="NanumGothic"/>
                <a:cs typeface="+mn-ea"/>
                <a:sym typeface="+mn-lt"/>
              </a:rPr>
              <a:t>5</a:t>
            </a:r>
            <a:endParaRPr kumimoji="0" lang="ko-KO" altLang="ko-KO" sz="3200" u="none" strike="noStrike" kern="1200" cap="none" spc="0" normalizeH="0" baseline="0">
              <a:solidFill>
                <a:srgbClr val="86c6e6"/>
              </a:solidFill>
              <a:effectLst/>
              <a:uLnTx/>
              <a:uFillTx/>
              <a:latin typeface="NanumGothic"/>
              <a:ea typeface="NanumGothic"/>
              <a:cs typeface="+mn-ea"/>
              <a:sym typeface="+mn-lt"/>
            </a:endParaRPr>
          </a:p>
        </p:txBody>
      </p:sp>
      <p:sp>
        <p:nvSpPr>
          <p:cNvPr id="23" name="矩形 38"/>
          <p:cNvSpPr/>
          <p:nvPr/>
        </p:nvSpPr>
        <p:spPr>
          <a:xfrm>
            <a:off x="7275514" y="5157192"/>
            <a:ext cx="2001490" cy="400202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lvl="0" defTabSz="685800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200" kern="100">
                <a:solidFill>
                  <a:srgbClr val="86c6e6"/>
                </a:solidFill>
                <a:latin typeface="Source Han Sans CN Medium"/>
                <a:ea typeface="Source Han Sans CN Medium"/>
                <a:cs typeface="+mn-ea"/>
                <a:sym typeface="+mn-lt"/>
              </a:rPr>
              <a:t>QnA</a:t>
            </a:r>
            <a:endParaRPr lang="zh-CN" altLang="en-US" sz="2200" kern="100">
              <a:solidFill>
                <a:srgbClr val="86c6e6"/>
              </a:solidFill>
              <a:latin typeface="Source Han Sans CN Medium"/>
              <a:ea typeface="Source Han Sans CN Medium"/>
              <a:cs typeface="+mn-ea"/>
              <a:sym typeface="+mn-lt"/>
            </a:endParaRPr>
          </a:p>
        </p:txBody>
      </p:sp>
      <p:sp>
        <p:nvSpPr>
          <p:cNvPr id="25" name="圆角矩形 18"/>
          <p:cNvSpPr/>
          <p:nvPr/>
        </p:nvSpPr>
        <p:spPr>
          <a:xfrm>
            <a:off x="6648450" y="5203570"/>
            <a:ext cx="488950" cy="48895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 fontScale="82500" lnSpcReduction="20000"/>
          </a:bodyPr>
          <a:lstStyle/>
          <a:p>
            <a:pPr marL="0" marR="0" lvl="0" indent="0" algn="ctr" defTabSz="6858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  <a:defRPr/>
            </a:pPr>
            <a:r>
              <a:rPr lang="en-US" altLang="ko-KO" sz="3200">
                <a:solidFill>
                  <a:srgbClr val="86c6e6"/>
                </a:solidFill>
                <a:latin typeface="NanumGothic"/>
                <a:ea typeface="NanumGothic"/>
                <a:cs typeface="+mn-ea"/>
                <a:sym typeface="+mn-lt"/>
              </a:rPr>
              <a:t>6</a:t>
            </a:r>
            <a:endParaRPr kumimoji="0" lang="ko-KO" altLang="ko-KO" sz="3200" u="none" strike="noStrike" kern="1200" cap="none" spc="0" normalizeH="0" baseline="0">
              <a:solidFill>
                <a:srgbClr val="86c6e6"/>
              </a:solidFill>
              <a:effectLst/>
              <a:uLnTx/>
              <a:uFillTx/>
              <a:latin typeface="NanumGothic"/>
              <a:ea typeface="NanumGothic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advClick="0" mc:Ignorable="p14"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49" presetClass="entr" presetSubtype="0" decel="10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9" presetClass="entr" presetSubtype="0" decel="10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9" presetClass="entr" presetSubtype="0" decel="10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9" presetClass="entr" presetSubtype="0" decel="10000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35" presetID="22" presetClass="entr" presetSubtype="8" fill="hold" grpId="5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6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7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grpId="8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9" presetClass="entr" presetSubtype="0" decel="100000" fill="hold" grpId="9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grpId="1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49" presetClass="entr" presetSubtype="0" decel="100000" fill="hold" grpId="1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8" fill="hold" grpId="1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  <p:bldP spid="43" grpId="1" animBg="1"/>
      <p:bldP spid="44" grpId="2" animBg="1"/>
      <p:bldP spid="46" grpId="3" animBg="1"/>
      <p:bldP spid="45" grpId="4" animBg="1"/>
      <p:bldP spid="33" grpId="5"/>
      <p:bldP spid="35" grpId="6"/>
      <p:bldP spid="37" grpId="7"/>
      <p:bldP spid="39" grpId="8"/>
      <p:bldP spid="19" grpId="9" animBg="1"/>
      <p:bldP spid="16" grpId="10"/>
      <p:bldP spid="25" grpId="11" animBg="1"/>
      <p:bldP spid="23" grpId="12"/>
    </p:bldLst>
  </p:timing>
</p:sld>
</file>

<file path=ppt/slides/slide2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3"/>
          <p:cNvSpPr/>
          <p:nvPr/>
        </p:nvSpPr>
        <p:spPr>
          <a:xfrm>
            <a:off x="2096532" y="3554974"/>
            <a:ext cx="7998938" cy="49313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>
            <a:normAutofit lnSpcReduction="10000"/>
          </a:bodyPr>
          <a:lstStyle/>
          <a:p>
            <a:pPr algn="ctr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en-US" sz="4800">
                <a:solidFill>
                  <a:srgbClr val="86c6e6"/>
                </a:solidFill>
                <a:latin typeface="NanumGothic"/>
                <a:ea typeface="NanumGothic"/>
                <a:cs typeface="+mn-ea"/>
                <a:sym typeface="+mn-lt"/>
              </a:rPr>
              <a:t>데이터 모델링 및 설계</a:t>
            </a:r>
            <a:endParaRPr lang="ko-KR" altLang="en-US" sz="4800">
              <a:solidFill>
                <a:srgbClr val="86c6e6"/>
              </a:solidFill>
              <a:latin typeface="NanumGothic"/>
              <a:ea typeface="NanumGothic"/>
              <a:cs typeface="+mn-ea"/>
              <a:sym typeface="+mn-lt"/>
            </a:endParaRPr>
          </a:p>
        </p:txBody>
      </p:sp>
      <p:sp>
        <p:nvSpPr>
          <p:cNvPr id="14" name="Rectangle 3"/>
          <p:cNvSpPr/>
          <p:nvPr/>
        </p:nvSpPr>
        <p:spPr>
          <a:xfrm>
            <a:off x="5506325" y="2633202"/>
            <a:ext cx="1179351" cy="70068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>
            <a:normAutofit/>
          </a:bodyPr>
          <a:lstStyle/>
          <a:p>
            <a:pPr algn="ctr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ko-KO" altLang="ko-KO" sz="6600">
                <a:solidFill>
                  <a:srgbClr val="86c6e6"/>
                </a:solidFill>
                <a:latin typeface="NanumGothic"/>
                <a:ea typeface="NanumGothic"/>
                <a:cs typeface="+mn-ea"/>
                <a:sym typeface="+mn-lt"/>
              </a:rPr>
              <a:t>0</a:t>
            </a:r>
            <a:r>
              <a:rPr lang="en-US" altLang="ko-KR" sz="6600">
                <a:solidFill>
                  <a:srgbClr val="86c6e6"/>
                </a:solidFill>
                <a:latin typeface="NanumGothic"/>
                <a:ea typeface="NanumGothic"/>
                <a:cs typeface="+mn-ea"/>
                <a:sym typeface="+mn-lt"/>
              </a:rPr>
              <a:t>5</a:t>
            </a:r>
            <a:endParaRPr lang="en-US" altLang="ko-KR" sz="6600">
              <a:solidFill>
                <a:srgbClr val="86c6e6"/>
              </a:solidFill>
              <a:latin typeface="NanumGothic"/>
              <a:ea typeface="NanumGothic"/>
              <a:cs typeface="+mn-ea"/>
              <a:sym typeface="+mn-lt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/>
          <a:srcRect t="45830" r="31880" b="10880"/>
          <a:stretch>
            <a:fillRect/>
          </a:stretch>
        </p:blipFill>
        <p:spPr>
          <a:xfrm>
            <a:off x="0" y="0"/>
            <a:ext cx="12192000" cy="221729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advClick="0" mc:Ignorable="p14"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4" grpId="1"/>
    </p:bldLst>
  </p:timing>
</p:sld>
</file>

<file path=ppt/slides/slide2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0" name=""/>
          <p:cNvGraphicFramePr>
            <a:graphicFrameLocks noGrp="1"/>
          </p:cNvGraphicFramePr>
          <p:nvPr/>
        </p:nvGraphicFramePr>
        <p:xfrm>
          <a:off x="479376" y="1220336"/>
          <a:ext cx="4992116" cy="2712720"/>
        </p:xfrm>
        <a:graphic>
          <a:graphicData uri="http://schemas.openxmlformats.org/drawingml/2006/table">
            <a:tbl>
              <a:tblPr firstRow="1" bandRow="1"/>
              <a:tblGrid>
                <a:gridCol w="1664081"/>
                <a:gridCol w="1664081"/>
                <a:gridCol w="1663954"/>
              </a:tblGrid>
              <a:tr h="116840">
                <a:tc gridSpan="3"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Certificate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 wrap="square">
                      <a:spAutoFit/>
                    </a:bodyPr>
                    <a:p>
                      <a:pPr>
                        <a:defRPr/>
                      </a:pPr>
                      <a:endParaRPr lang="ko-KR" altLang="en-US"/>
                    </a:p>
                  </a:txBody>
                  <a:tcPr marL="91440" marR="91440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 hMerge="1">
                  <a:txBody>
                    <a:bodyPr wrap="square">
                      <a:spAutoFit/>
                    </a:bodyPr>
                    <a:p>
                      <a:pPr>
                        <a:defRPr/>
                      </a:pPr>
                      <a:endParaRPr lang="ko-KR" altLang="en-US"/>
                    </a:p>
                  </a:txBody>
                  <a:tcPr marL="91440" marR="91440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11684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이름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설명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타입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</a:tr>
              <a:tr h="135805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key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인증키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string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</a:tr>
              <a:tr h="135805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password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패스워드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string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</a:tr>
              <a:tr h="135805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name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교사 명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string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</a:tr>
              <a:tr h="135805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organization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유치원 명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string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</a:tr>
              <a:tr h="135805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kinderCode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유치원 코드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string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</a:tr>
              <a:tr h="135805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isDirector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원장 확인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bolean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41" name=""/>
          <p:cNvGraphicFramePr>
            <a:graphicFrameLocks noGrp="1"/>
          </p:cNvGraphicFramePr>
          <p:nvPr/>
        </p:nvGraphicFramePr>
        <p:xfrm>
          <a:off x="6096000" y="1224916"/>
          <a:ext cx="4992116" cy="4408170"/>
        </p:xfrm>
        <a:graphic>
          <a:graphicData uri="http://schemas.openxmlformats.org/drawingml/2006/table">
            <a:tbl>
              <a:tblPr firstRow="1" bandRow="1"/>
              <a:tblGrid>
                <a:gridCol w="1664081"/>
                <a:gridCol w="1664081"/>
                <a:gridCol w="1663954"/>
              </a:tblGrid>
              <a:tr h="116840">
                <a:tc gridSpan="3"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Teacher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 hMerge="1">
                  <a:txBody>
                    <a:bodyPr wrap="square">
                      <a:spAutoFit/>
                    </a:bodyPr>
                    <a:p>
                      <a:pPr>
                        <a:defRPr/>
                      </a:pPr>
                      <a:endParaRPr lang="ko-KR" altLang="en-US"/>
                    </a:p>
                  </a:txBody>
                  <a:tcPr marL="91440" marR="91440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 hMerge="1">
                  <a:txBody>
                    <a:bodyPr wrap="square">
                      <a:spAutoFit/>
                    </a:bodyPr>
                    <a:p>
                      <a:pPr>
                        <a:defRPr/>
                      </a:pPr>
                      <a:endParaRPr lang="ko-KR" altLang="en-US"/>
                    </a:p>
                  </a:txBody>
                  <a:tcPr marL="91440" marR="91440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11684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이름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설명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타입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148082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name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교사명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string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148082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organization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유치원 명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string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148082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kinderCode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유치원 코드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string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148082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isDirector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원장 확인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bolean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148082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isAdmin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관리자 권한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bolean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148082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email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이메일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bolean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148082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phone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연락처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string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148082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userId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아이디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string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148082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password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패스워드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string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148082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createdAt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최초 생성일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date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148082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lastModifiedAt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최종 수정일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date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>
        <p:nvSpPr>
          <p:cNvPr id="43" name="矩形 13"/>
          <p:cNvSpPr/>
          <p:nvPr/>
        </p:nvSpPr>
        <p:spPr>
          <a:xfrm>
            <a:off x="479376" y="400954"/>
            <a:ext cx="4680520" cy="579774"/>
          </a:xfrm>
          <a:prstGeom prst="rect">
            <a:avLst/>
          </a:prstGeom>
          <a:noFill/>
        </p:spPr>
        <p:txBody>
          <a:bodyPr wrap="square">
            <a:normAutofit/>
          </a:bodyPr>
          <a:p>
            <a:pPr marL="0" lvl="0" indent="0" defTabSz="914400" rtl="0" eaLnBrk="1" latinLnBrk="0" hangingPunct="1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4000" b="0" i="0" u="none" strike="noStrike" kern="1200" cap="none" spc="0" normalizeH="0" baseline="0" mc:Ignorable="hp" hp:hslEmbossed="0">
                <a:solidFill>
                  <a:srgbClr val="86c6e6"/>
                </a:solidFill>
                <a:latin typeface="NanumGothic"/>
                <a:ea typeface="NanumGothic"/>
                <a:cs typeface="字魂36号-正文宋楷"/>
                <a:sym typeface="字魂36号-正文宋楷"/>
              </a:rPr>
              <a:t>데이터 모델링 </a:t>
            </a:r>
            <a:r>
              <a:rPr xmlns:mc="http://schemas.openxmlformats.org/markup-compatibility/2006" xmlns:hp="http://schemas.haansoft.com/office/presentation/8.0" kumimoji="0" lang="en-US" altLang="ko-KR" sz="4000" b="0" i="0" u="none" strike="noStrike" kern="1200" cap="none" spc="0" normalizeH="0" baseline="0" mc:Ignorable="hp" hp:hslEmbossed="0">
                <a:solidFill>
                  <a:srgbClr val="86c6e6"/>
                </a:solidFill>
                <a:latin typeface="NanumGothic"/>
                <a:ea typeface="NanumGothic"/>
                <a:cs typeface="字魂36号-正文宋楷"/>
                <a:sym typeface="字魂36号-正文宋楷"/>
              </a:rPr>
              <a:t>1</a:t>
            </a:r>
            <a:endParaRPr xmlns:mc="http://schemas.openxmlformats.org/markup-compatibility/2006" xmlns:hp="http://schemas.haansoft.com/office/presentation/8.0" kumimoji="0" lang="en-US" altLang="ko-KR" sz="4000" b="0" i="0" u="none" strike="noStrike" kern="1200" cap="none" spc="0" normalizeH="0" baseline="0" mc:Ignorable="hp" hp:hslEmbossed="0">
              <a:solidFill>
                <a:srgbClr val="86c6e6"/>
              </a:solidFill>
              <a:latin typeface="NanumGothic"/>
              <a:ea typeface="NanumGothic"/>
              <a:cs typeface="字魂36号-正文宋楷"/>
              <a:sym typeface="字魂36号-正文宋楷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advClick="0" mc:Ignorable="p14" p14:dur="0"/>
    </mc:Choice>
    <mc:Fallback>
      <p:transition/>
    </mc:Fallback>
  </mc:AlternateContent>
</p:sld>
</file>

<file path=ppt/slides/slide2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2" name=""/>
          <p:cNvGraphicFramePr>
            <a:graphicFrameLocks noGrp="1"/>
          </p:cNvGraphicFramePr>
          <p:nvPr/>
        </p:nvGraphicFramePr>
        <p:xfrm>
          <a:off x="551384" y="1232128"/>
          <a:ext cx="4992116" cy="4069080"/>
        </p:xfrm>
        <a:graphic>
          <a:graphicData uri="http://schemas.openxmlformats.org/drawingml/2006/table">
            <a:tbl>
              <a:tblPr firstRow="1" bandRow="1"/>
              <a:tblGrid>
                <a:gridCol w="1664081"/>
                <a:gridCol w="1664081"/>
                <a:gridCol w="1663954"/>
              </a:tblGrid>
              <a:tr h="116840">
                <a:tc gridSpan="3"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SchoolParents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 hMerge="1">
                  <a:txBody>
                    <a:bodyPr wrap="square">
                      <a:spAutoFit/>
                    </a:bodyPr>
                    <a:p>
                      <a:pPr>
                        <a:defRPr/>
                      </a:pPr>
                      <a:endParaRPr lang="ko-KR" altLang="en-US"/>
                    </a:p>
                  </a:txBody>
                  <a:tcPr marL="91440" marR="91440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 hMerge="1">
                  <a:txBody>
                    <a:bodyPr wrap="square">
                      <a:spAutoFit/>
                    </a:bodyPr>
                    <a:p>
                      <a:pPr>
                        <a:defRPr/>
                      </a:pPr>
                      <a:endParaRPr lang="ko-KR" altLang="en-US"/>
                    </a:p>
                  </a:txBody>
                  <a:tcPr marL="91440" marR="91440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11684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이름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설명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타입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146608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name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이름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string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146608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organization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유치원 명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string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146608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email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이메일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string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146608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phone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연락처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string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146608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children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아이명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objectId (children)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146608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userId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아이디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string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146608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password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패스워드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string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146608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isAdmin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입장 권한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boolean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146608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createdAt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최초 생성일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date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146608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lastModifiedAt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최종 수정일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date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sp>
        <p:nvSpPr>
          <p:cNvPr id="43" name="矩形 13"/>
          <p:cNvSpPr/>
          <p:nvPr/>
        </p:nvSpPr>
        <p:spPr>
          <a:xfrm>
            <a:off x="479376" y="400954"/>
            <a:ext cx="5040560" cy="579774"/>
          </a:xfrm>
          <a:prstGeom prst="rect">
            <a:avLst/>
          </a:prstGeom>
          <a:noFill/>
        </p:spPr>
        <p:txBody>
          <a:bodyPr wrap="square">
            <a:normAutofit/>
          </a:bodyPr>
          <a:p>
            <a:pPr marL="0" lvl="0" indent="0" algn="l" defTabSz="914400" rtl="0" eaLnBrk="1" latinLnBrk="0" hangingPunct="1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4000" b="0" i="0" u="none" strike="noStrike" kern="1200" cap="none" spc="0" normalizeH="0" baseline="0" mc:Ignorable="hp" hp:hslEmbossed="0">
                <a:solidFill>
                  <a:srgbClr val="86c6e6"/>
                </a:solidFill>
                <a:latin typeface="NanumGothic"/>
                <a:ea typeface="NanumGothic"/>
                <a:cs typeface="字魂36号-正文宋楷"/>
                <a:sym typeface="字魂36号-正文宋楷"/>
              </a:rPr>
              <a:t>데이터 모델링 </a:t>
            </a:r>
            <a:r>
              <a:rPr xmlns:mc="http://schemas.openxmlformats.org/markup-compatibility/2006" xmlns:hp="http://schemas.haansoft.com/office/presentation/8.0" kumimoji="0" lang="en-US" altLang="ko-KR" sz="4000" b="0" i="0" u="none" strike="noStrike" kern="1200" cap="none" spc="0" normalizeH="0" baseline="0" mc:Ignorable="hp" hp:hslEmbossed="0">
                <a:solidFill>
                  <a:srgbClr val="86c6e6"/>
                </a:solidFill>
                <a:latin typeface="NanumGothic"/>
                <a:ea typeface="NanumGothic"/>
                <a:cs typeface="字魂36号-正文宋楷"/>
                <a:sym typeface="字魂36号-正文宋楷"/>
              </a:rPr>
              <a:t>2</a:t>
            </a:r>
            <a:endParaRPr xmlns:mc="http://schemas.openxmlformats.org/markup-compatibility/2006" xmlns:hp="http://schemas.haansoft.com/office/presentation/8.0" kumimoji="0" lang="en-US" altLang="ko-KR" sz="4000" b="0" i="0" u="none" strike="noStrike" kern="1200" cap="none" spc="0" normalizeH="0" baseline="0" mc:Ignorable="hp" hp:hslEmbossed="0">
              <a:solidFill>
                <a:srgbClr val="86c6e6"/>
              </a:solidFill>
              <a:latin typeface="NanumGothic"/>
              <a:ea typeface="NanumGothic"/>
              <a:cs typeface="字魂36号-正文宋楷"/>
              <a:sym typeface="字魂36号-正文宋楷"/>
            </a:endParaRPr>
          </a:p>
        </p:txBody>
      </p:sp>
      <p:graphicFrame>
        <p:nvGraphicFramePr>
          <p:cNvPr id="44" name=""/>
          <p:cNvGraphicFramePr>
            <a:graphicFrameLocks noGrp="1"/>
          </p:cNvGraphicFramePr>
          <p:nvPr/>
        </p:nvGraphicFramePr>
        <p:xfrm>
          <a:off x="6096000" y="1199386"/>
          <a:ext cx="4992116" cy="2373630"/>
        </p:xfrm>
        <a:graphic>
          <a:graphicData uri="http://schemas.openxmlformats.org/drawingml/2006/table">
            <a:tbl>
              <a:tblPr firstRow="1" bandRow="1"/>
              <a:tblGrid>
                <a:gridCol w="1664081"/>
                <a:gridCol w="1664081"/>
                <a:gridCol w="1663954"/>
              </a:tblGrid>
              <a:tr h="116840">
                <a:tc gridSpan="3"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Kinder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 hMerge="1">
                  <a:txBody>
                    <a:bodyPr wrap="square">
                      <a:spAutoFit/>
                    </a:bodyPr>
                    <a:p>
                      <a:pPr>
                        <a:defRPr/>
                      </a:pPr>
                      <a:endParaRPr lang="ko-KR" altLang="en-US"/>
                    </a:p>
                  </a:txBody>
                  <a:tcPr marL="91440" marR="91440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 hMerge="1">
                  <a:txBody>
                    <a:bodyPr wrap="square">
                      <a:spAutoFit/>
                    </a:bodyPr>
                    <a:p>
                      <a:pPr>
                        <a:defRPr/>
                      </a:pPr>
                      <a:endParaRPr lang="ko-KR" altLang="en-US"/>
                    </a:p>
                  </a:txBody>
                  <a:tcPr marL="91440" marR="91440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11684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이름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설명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타입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130403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kinderCode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유치원 코드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string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130403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originUrl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유치원 </a:t>
                      </a: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URL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string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130403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data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페이지 데이터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object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130403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openPage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페이지 게시 여부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boolean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130403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menu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식단표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objectId(‘menu’)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advClick="0" mc:Ignorable="p14" p14:dur="0"/>
    </mc:Choice>
    <mc:Fallback>
      <p:transition/>
    </mc:Fallback>
  </mc:AlternateContent>
</p:sld>
</file>

<file path=ppt/slides/slide2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矩形 13"/>
          <p:cNvSpPr/>
          <p:nvPr/>
        </p:nvSpPr>
        <p:spPr>
          <a:xfrm>
            <a:off x="479376" y="400954"/>
            <a:ext cx="5040560" cy="579774"/>
          </a:xfrm>
          <a:prstGeom prst="rect">
            <a:avLst/>
          </a:prstGeom>
          <a:noFill/>
        </p:spPr>
        <p:txBody>
          <a:bodyPr wrap="square">
            <a:normAutofit/>
          </a:bodyPr>
          <a:p>
            <a:pPr marL="0" lvl="0" indent="0" algn="l" defTabSz="914400" rtl="0" eaLnBrk="1" latinLnBrk="0" hangingPunct="1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4000" b="0" i="0" u="none" strike="noStrike" kern="1200" cap="none" spc="0" normalizeH="0" baseline="0" mc:Ignorable="hp" hp:hslEmbossed="0">
                <a:solidFill>
                  <a:srgbClr val="86c6e6"/>
                </a:solidFill>
                <a:latin typeface="NanumGothic"/>
                <a:ea typeface="NanumGothic"/>
                <a:cs typeface="字魂36号-正文宋楷"/>
                <a:sym typeface="字魂36号-正文宋楷"/>
              </a:rPr>
              <a:t>데이터 설계</a:t>
            </a:r>
            <a:endParaRPr xmlns:mc="http://schemas.openxmlformats.org/markup-compatibility/2006" xmlns:hp="http://schemas.haansoft.com/office/presentation/8.0" kumimoji="0" lang="en-US" altLang="ko-KR" sz="4000" b="0" i="0" u="none" strike="noStrike" kern="1200" cap="none" spc="0" normalizeH="0" baseline="0" mc:Ignorable="hp" hp:hslEmbossed="0">
              <a:solidFill>
                <a:srgbClr val="86c6e6"/>
              </a:solidFill>
              <a:latin typeface="NanumGothic"/>
              <a:ea typeface="NanumGothic"/>
              <a:cs typeface="字魂36号-正文宋楷"/>
              <a:sym typeface="字魂36号-正文宋楷"/>
            </a:endParaRPr>
          </a:p>
        </p:txBody>
      </p:sp>
      <p:graphicFrame>
        <p:nvGraphicFramePr>
          <p:cNvPr id="44" name=""/>
          <p:cNvGraphicFramePr>
            <a:graphicFrameLocks noGrp="1"/>
          </p:cNvGraphicFramePr>
          <p:nvPr/>
        </p:nvGraphicFramePr>
        <p:xfrm>
          <a:off x="527820" y="1259601"/>
          <a:ext cx="4992116" cy="1017270"/>
        </p:xfrm>
        <a:graphic>
          <a:graphicData uri="http://schemas.openxmlformats.org/drawingml/2006/table">
            <a:tbl>
              <a:tblPr firstRow="1" bandRow="1"/>
              <a:tblGrid>
                <a:gridCol w="1664081"/>
                <a:gridCol w="1664081"/>
                <a:gridCol w="1663954"/>
              </a:tblGrid>
              <a:tr h="116840">
                <a:tc gridSpan="3"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childSchool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 hMerge="1">
                  <a:txBody>
                    <a:bodyPr wrap="square">
                      <a:spAutoFit/>
                    </a:bodyPr>
                    <a:p>
                      <a:pPr>
                        <a:defRPr/>
                      </a:pPr>
                      <a:endParaRPr lang="ko-KR" altLang="en-US"/>
                    </a:p>
                  </a:txBody>
                  <a:tcPr marL="91440" marR="91440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 hMerge="1">
                  <a:txBody>
                    <a:bodyPr wrap="square">
                      <a:spAutoFit/>
                    </a:bodyPr>
                    <a:p>
                      <a:pPr>
                        <a:defRPr/>
                      </a:pPr>
                      <a:endParaRPr lang="ko-KR" altLang="en-US"/>
                    </a:p>
                  </a:txBody>
                  <a:tcPr marL="91440" marR="91440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11684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URL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기능명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HTTP</a:t>
                      </a: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메소드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11684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/api/kinder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유치원 알리미 </a:t>
                      </a: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api</a:t>
                      </a: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정보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POST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>
        <p:nvGraphicFramePr>
          <p:cNvPr id="46" name=""/>
          <p:cNvGraphicFramePr>
            <a:graphicFrameLocks noGrp="1"/>
          </p:cNvGraphicFramePr>
          <p:nvPr/>
        </p:nvGraphicFramePr>
        <p:xfrm>
          <a:off x="6096000" y="1268760"/>
          <a:ext cx="4992116" cy="3289935"/>
        </p:xfrm>
        <a:graphic>
          <a:graphicData uri="http://schemas.openxmlformats.org/drawingml/2006/table">
            <a:tbl>
              <a:tblPr firstRow="1" bandRow="1"/>
              <a:tblGrid>
                <a:gridCol w="1664081"/>
                <a:gridCol w="1664081"/>
                <a:gridCol w="1663954"/>
              </a:tblGrid>
              <a:tr h="116840">
                <a:tc gridSpan="3"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uploader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 hMerge="1">
                  <a:txBody>
                    <a:bodyPr wrap="square">
                      <a:spAutoFit/>
                    </a:bodyPr>
                    <a:p>
                      <a:pPr>
                        <a:defRPr/>
                      </a:pPr>
                      <a:endParaRPr lang="ko-KR" altLang="en-US"/>
                    </a:p>
                  </a:txBody>
                  <a:tcPr marL="91440" marR="91440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 hMerge="1">
                  <a:txBody>
                    <a:bodyPr wrap="square">
                      <a:spAutoFit/>
                    </a:bodyPr>
                    <a:p>
                      <a:pPr>
                        <a:defRPr/>
                      </a:pPr>
                      <a:endParaRPr lang="ko-KR" altLang="en-US"/>
                    </a:p>
                  </a:txBody>
                  <a:tcPr marL="91440" marR="91440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11684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URL(</a:t>
                      </a: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공통 </a:t>
                      </a: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: /platform)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기능명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HTTP</a:t>
                      </a: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메소드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139663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/upload/logo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로고 신규 추가 및 수정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POST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139663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9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/upload/bg-list</a:t>
                      </a:r>
                      <a:endParaRPr xmlns:mc="http://schemas.openxmlformats.org/markup-compatibility/2006" xmlns:hp="http://schemas.haansoft.com/office/presentation/8.0" lang="EN-US" sz="9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배경 신규 추가 및 수정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POST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139663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/newpage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URL </a:t>
                      </a: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생성하기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POST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139663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/upload/data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유치원 페이지 데이터 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추가 및 수정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POST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139663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/startpage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페이지 게시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POST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139663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/menu/yoil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식단표 요일 삭제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POST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139663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/menu/side-options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식단표 사이드 옵션 추가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POST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>
        <p:nvGraphicFramePr>
          <p:cNvPr id="47" name=""/>
          <p:cNvGraphicFramePr>
            <a:graphicFrameLocks noGrp="1"/>
          </p:cNvGraphicFramePr>
          <p:nvPr/>
        </p:nvGraphicFramePr>
        <p:xfrm>
          <a:off x="527820" y="2420888"/>
          <a:ext cx="4992116" cy="2034540"/>
        </p:xfrm>
        <a:graphic>
          <a:graphicData uri="http://schemas.openxmlformats.org/drawingml/2006/table">
            <a:tbl>
              <a:tblPr firstRow="1" bandRow="1"/>
              <a:tblGrid>
                <a:gridCol w="1664081"/>
                <a:gridCol w="1664081"/>
                <a:gridCol w="1663954"/>
              </a:tblGrid>
              <a:tr h="116840">
                <a:tc gridSpan="3"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Teacher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 hMerge="1">
                  <a:txBody>
                    <a:bodyPr wrap="square">
                      <a:spAutoFit/>
                    </a:bodyPr>
                    <a:p>
                      <a:pPr>
                        <a:defRPr/>
                      </a:pPr>
                      <a:endParaRPr lang="ko-KR" altLang="en-US"/>
                    </a:p>
                  </a:txBody>
                  <a:tcPr marL="91440" marR="91440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 hMerge="1">
                  <a:txBody>
                    <a:bodyPr wrap="square">
                      <a:spAutoFit/>
                    </a:bodyPr>
                    <a:p>
                      <a:pPr>
                        <a:defRPr/>
                      </a:pPr>
                      <a:endParaRPr lang="ko-KR" altLang="en-US"/>
                    </a:p>
                  </a:txBody>
                  <a:tcPr marL="91440" marR="91440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11684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URL(</a:t>
                      </a: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공통 </a:t>
                      </a: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: /teacher)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기능명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HTTP</a:t>
                      </a: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메소드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122301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/join/step1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인증서 처리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POST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122301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/join/id-check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아이디 중복확인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POST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122301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/join/step2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회원가입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POST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122301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/login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로그인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POST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>
        <p:nvGraphicFramePr>
          <p:cNvPr id="48" name=""/>
          <p:cNvGraphicFramePr>
            <a:graphicFrameLocks noGrp="1"/>
          </p:cNvGraphicFramePr>
          <p:nvPr/>
        </p:nvGraphicFramePr>
        <p:xfrm>
          <a:off x="6096000" y="4725144"/>
          <a:ext cx="4992116" cy="1255394"/>
        </p:xfrm>
        <a:graphic>
          <a:graphicData uri="http://schemas.openxmlformats.org/drawingml/2006/table">
            <a:tbl>
              <a:tblPr firstRow="1" bandRow="1"/>
              <a:tblGrid>
                <a:gridCol w="1664081"/>
                <a:gridCol w="1664081"/>
                <a:gridCol w="1663954"/>
              </a:tblGrid>
              <a:tr h="116840">
                <a:tc gridSpan="3"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downloader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 hMerge="1">
                  <a:txBody>
                    <a:bodyPr wrap="square">
                      <a:spAutoFit/>
                    </a:bodyPr>
                    <a:p>
                      <a:pPr>
                        <a:defRPr/>
                      </a:pPr>
                      <a:endParaRPr lang="ko-KR" altLang="en-US"/>
                    </a:p>
                  </a:txBody>
                  <a:tcPr marL="91440" marR="91440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 hMerge="1">
                  <a:txBody>
                    <a:bodyPr wrap="square">
                      <a:spAutoFit/>
                    </a:bodyPr>
                    <a:p>
                      <a:pPr>
                        <a:defRPr/>
                      </a:pPr>
                      <a:endParaRPr lang="ko-KR" altLang="en-US"/>
                    </a:p>
                  </a:txBody>
                  <a:tcPr marL="91440" marR="91440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11684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URL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기능명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HTTP</a:t>
                      </a: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메소드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11684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/download/data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입력한 유치원 정보 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불러오기</a:t>
                      </a: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(</a:t>
                      </a: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관리자용</a:t>
                      </a: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)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POST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>
        <p:nvGraphicFramePr>
          <p:cNvPr id="49" name=""/>
          <p:cNvGraphicFramePr>
            <a:graphicFrameLocks noGrp="1"/>
          </p:cNvGraphicFramePr>
          <p:nvPr/>
        </p:nvGraphicFramePr>
        <p:xfrm>
          <a:off x="527820" y="4591771"/>
          <a:ext cx="4992116" cy="1933575"/>
        </p:xfrm>
        <a:graphic>
          <a:graphicData uri="http://schemas.openxmlformats.org/drawingml/2006/table">
            <a:tbl>
              <a:tblPr firstRow="1" bandRow="1"/>
              <a:tblGrid>
                <a:gridCol w="1664081"/>
                <a:gridCol w="1664081"/>
                <a:gridCol w="1663954"/>
              </a:tblGrid>
              <a:tr h="116840">
                <a:tc gridSpan="3"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kinder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 hMerge="1">
                  <a:txBody>
                    <a:bodyPr wrap="square">
                      <a:spAutoFit/>
                    </a:bodyPr>
                    <a:p>
                      <a:pPr>
                        <a:defRPr/>
                      </a:pPr>
                      <a:endParaRPr lang="ko-KR" altLang="en-US"/>
                    </a:p>
                  </a:txBody>
                  <a:tcPr marL="91440" marR="91440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 hMerge="1">
                  <a:txBody>
                    <a:bodyPr wrap="square">
                      <a:spAutoFit/>
                    </a:bodyPr>
                    <a:p>
                      <a:pPr>
                        <a:defRPr/>
                      </a:pPr>
                      <a:endParaRPr lang="ko-KR" altLang="en-US"/>
                    </a:p>
                  </a:txBody>
                  <a:tcPr marL="91440" marR="91440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116840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URL(</a:t>
                      </a: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공통</a:t>
                      </a: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: /user)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기능명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HTTP</a:t>
                      </a: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메소드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0256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/kinderUrl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내 유치원 </a:t>
                      </a: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url </a:t>
                      </a: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찾기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POST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124666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9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/openKinder/:kinderCode</a:t>
                      </a:r>
                      <a:endParaRPr xmlns:mc="http://schemas.openxmlformats.org/markup-compatibility/2006" xmlns:hp="http://schemas.haansoft.com/office/presentation/8.0" lang="EN-US" sz="9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유치원 페이지가 열렸는지 확인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GET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124666"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/kinderData/:url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페이지 데이터 불러오기</a:t>
                      </a:r>
                      <a:endParaRPr xmlns:mc="http://schemas.openxmlformats.org/markup-compatibility/2006" xmlns:hp="http://schemas.haansoft.com/office/presentation/8.0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 vert="horz" wrap="square" lIns="91440" tIns="45720" rIns="91440" bIns="45720" anchor="ctr" anchorCtr="0">
                      <a:spAutoFit/>
                    </a:bodyPr>
                    <a:p>
                      <a:pPr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xmlns:mc="http://schemas.openxmlformats.org/markup-compatibility/2006" xmlns:hp="http://schemas.haansoft.com/office/presentation/8.0" lang="EN-US" sz="1000" b="0" i="0" u="none" strike="noStrike" mc:Ignorable="hp" hp:hslEmbossed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GET</a:t>
                      </a:r>
                      <a:endParaRPr xmlns:mc="http://schemas.openxmlformats.org/markup-compatibility/2006" xmlns:hp="http://schemas.haansoft.com/office/presentation/8.0" lang="EN-US" sz="1000" b="0" i="0" u="none" strike="noStrike" mc:Ignorable="hp" hp:hslEmbossed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marL="91440" marR="91440"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advClick="0" mc:Ignorable="p14" p14:dur="0"/>
    </mc:Choice>
    <mc:Fallback>
      <p:transition/>
    </mc:Fallback>
  </mc:AlternateContent>
</p:sld>
</file>

<file path=ppt/slides/slide2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3"/>
          <p:cNvSpPr/>
          <p:nvPr/>
        </p:nvSpPr>
        <p:spPr>
          <a:xfrm>
            <a:off x="2096532" y="3554974"/>
            <a:ext cx="7998938" cy="49313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>
            <a:normAutofit lnSpcReduction="10000"/>
          </a:bodyPr>
          <a:lstStyle/>
          <a:p>
            <a:pPr algn="ctr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 sz="4800">
                <a:solidFill>
                  <a:srgbClr val="86c6e6"/>
                </a:solidFill>
                <a:latin typeface="NanumGothic"/>
                <a:ea typeface="NanumGothic"/>
                <a:cs typeface="+mn-ea"/>
                <a:sym typeface="+mn-lt"/>
              </a:rPr>
              <a:t>QnA</a:t>
            </a:r>
            <a:endParaRPr lang="en-US" altLang="ko-KR" sz="4800">
              <a:solidFill>
                <a:srgbClr val="86c6e6"/>
              </a:solidFill>
              <a:latin typeface="NanumGothic"/>
              <a:ea typeface="NanumGothic"/>
              <a:cs typeface="+mn-ea"/>
              <a:sym typeface="+mn-lt"/>
            </a:endParaRPr>
          </a:p>
        </p:txBody>
      </p:sp>
      <p:sp>
        <p:nvSpPr>
          <p:cNvPr id="14" name="Rectangle 3"/>
          <p:cNvSpPr/>
          <p:nvPr/>
        </p:nvSpPr>
        <p:spPr>
          <a:xfrm>
            <a:off x="5506325" y="2633202"/>
            <a:ext cx="1179351" cy="70068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>
            <a:normAutofit/>
          </a:bodyPr>
          <a:lstStyle/>
          <a:p>
            <a:pPr algn="ctr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ko-KO" altLang="ko-KO" sz="6600">
                <a:solidFill>
                  <a:srgbClr val="86c6e6"/>
                </a:solidFill>
                <a:latin typeface="NanumGothic"/>
                <a:ea typeface="NanumGothic"/>
                <a:cs typeface="+mn-ea"/>
                <a:sym typeface="+mn-lt"/>
              </a:rPr>
              <a:t>0</a:t>
            </a:r>
            <a:r>
              <a:rPr lang="en-US" altLang="ko-KR" sz="6600">
                <a:solidFill>
                  <a:srgbClr val="86c6e6"/>
                </a:solidFill>
                <a:latin typeface="NanumGothic"/>
                <a:ea typeface="NanumGothic"/>
                <a:cs typeface="+mn-ea"/>
                <a:sym typeface="+mn-lt"/>
              </a:rPr>
              <a:t>6</a:t>
            </a:r>
            <a:endParaRPr lang="en-US" altLang="ko-KR" sz="6600">
              <a:solidFill>
                <a:srgbClr val="86c6e6"/>
              </a:solidFill>
              <a:latin typeface="NanumGothic"/>
              <a:ea typeface="NanumGothic"/>
              <a:cs typeface="+mn-ea"/>
              <a:sym typeface="+mn-lt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/>
          <a:srcRect t="45830" r="31880" b="10880"/>
          <a:stretch>
            <a:fillRect/>
          </a:stretch>
        </p:blipFill>
        <p:spPr>
          <a:xfrm>
            <a:off x="0" y="0"/>
            <a:ext cx="12192000" cy="221729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advClick="0" mc:Ignorable="p14"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4" grpId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 descr="水波-1">
            <a:extLst>
              <a:ext uri="{FF2B5EF4-FFF2-40B4-BE49-F238E27FC236}">
                <a16:creationId xmlns:a16="http://schemas.microsoft.com/office/drawing/2014/main" id="{67198D5C-4973-4974-A3F7-BA22CEB247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258945" y="6133465"/>
            <a:ext cx="2101850" cy="307340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FB66A6AB-49FD-41B1-BDBA-B629D48EAB6A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878"/>
          <a:stretch>
            <a:fillRect/>
          </a:stretch>
        </p:blipFill>
        <p:spPr>
          <a:xfrm>
            <a:off x="7217941" y="766123"/>
            <a:ext cx="5281828" cy="5122666"/>
          </a:xfrm>
          <a:prstGeom prst="rect">
            <a:avLst/>
          </a:prstGeom>
        </p:spPr>
      </p:pic>
      <p:grpSp>
        <p:nvGrpSpPr>
          <p:cNvPr id="25" name="组合 24">
            <a:extLst>
              <a:ext uri="{FF2B5EF4-FFF2-40B4-BE49-F238E27FC236}">
                <a16:creationId xmlns:a16="http://schemas.microsoft.com/office/drawing/2014/main" id="{9ED60B29-AD46-4715-A6D8-4A0F0AE4A617}"/>
              </a:ext>
            </a:extLst>
          </p:cNvPr>
          <p:cNvGrpSpPr/>
          <p:nvPr/>
        </p:nvGrpSpPr>
        <p:grpSpPr>
          <a:xfrm>
            <a:off x="449776" y="368215"/>
            <a:ext cx="11294036" cy="6125465"/>
            <a:chOff x="447675" y="368300"/>
            <a:chExt cx="11296650" cy="6126883"/>
          </a:xfrm>
          <a:solidFill>
            <a:schemeClr val="bg1"/>
          </a:solidFill>
        </p:grpSpPr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5111519D-35C8-46D9-B43E-AFCB79A8C1E9}"/>
                </a:ext>
              </a:extLst>
            </p:cNvPr>
            <p:cNvSpPr/>
            <p:nvPr/>
          </p:nvSpPr>
          <p:spPr>
            <a:xfrm flipH="1">
              <a:off x="447675" y="368300"/>
              <a:ext cx="11296650" cy="6121400"/>
            </a:xfrm>
            <a:custGeom>
              <a:avLst/>
              <a:gdLst>
                <a:gd name="connsiteX0" fmla="*/ 11255331 w 11296650"/>
                <a:gd name="connsiteY0" fmla="*/ 4305299 h 6121400"/>
                <a:gd name="connsiteX1" fmla="*/ 11296650 w 11296650"/>
                <a:gd name="connsiteY1" fmla="*/ 4305299 h 6121400"/>
                <a:gd name="connsiteX2" fmla="*/ 11296650 w 11296650"/>
                <a:gd name="connsiteY2" fmla="*/ 6121400 h 6121400"/>
                <a:gd name="connsiteX3" fmla="*/ 3590925 w 11296650"/>
                <a:gd name="connsiteY3" fmla="*/ 6121400 h 6121400"/>
                <a:gd name="connsiteX4" fmla="*/ 3590925 w 11296650"/>
                <a:gd name="connsiteY4" fmla="*/ 6080081 h 6121400"/>
                <a:gd name="connsiteX5" fmla="*/ 11255331 w 11296650"/>
                <a:gd name="connsiteY5" fmla="*/ 6080081 h 6121400"/>
                <a:gd name="connsiteX6" fmla="*/ 0 w 11296650"/>
                <a:gd name="connsiteY6" fmla="*/ 0 h 6121400"/>
                <a:gd name="connsiteX7" fmla="*/ 8335963 w 11296650"/>
                <a:gd name="connsiteY7" fmla="*/ 0 h 6121400"/>
                <a:gd name="connsiteX8" fmla="*/ 8335963 w 11296650"/>
                <a:gd name="connsiteY8" fmla="*/ 41319 h 6121400"/>
                <a:gd name="connsiteX9" fmla="*/ 41319 w 11296650"/>
                <a:gd name="connsiteY9" fmla="*/ 41319 h 6121400"/>
                <a:gd name="connsiteX10" fmla="*/ 41319 w 11296650"/>
                <a:gd name="connsiteY10" fmla="*/ 1905000 h 6121400"/>
                <a:gd name="connsiteX11" fmla="*/ 0 w 11296650"/>
                <a:gd name="connsiteY11" fmla="*/ 1905000 h 612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296650" h="6121400">
                  <a:moveTo>
                    <a:pt x="11255331" y="4305299"/>
                  </a:moveTo>
                  <a:lnTo>
                    <a:pt x="11296650" y="4305299"/>
                  </a:lnTo>
                  <a:lnTo>
                    <a:pt x="11296650" y="6121400"/>
                  </a:lnTo>
                  <a:lnTo>
                    <a:pt x="3590925" y="6121400"/>
                  </a:lnTo>
                  <a:lnTo>
                    <a:pt x="3590925" y="6080081"/>
                  </a:lnTo>
                  <a:lnTo>
                    <a:pt x="11255331" y="6080081"/>
                  </a:lnTo>
                  <a:close/>
                  <a:moveTo>
                    <a:pt x="0" y="0"/>
                  </a:moveTo>
                  <a:lnTo>
                    <a:pt x="8335963" y="0"/>
                  </a:lnTo>
                  <a:lnTo>
                    <a:pt x="8335963" y="41319"/>
                  </a:lnTo>
                  <a:lnTo>
                    <a:pt x="41319" y="41319"/>
                  </a:lnTo>
                  <a:lnTo>
                    <a:pt x="41319" y="1905000"/>
                  </a:lnTo>
                  <a:lnTo>
                    <a:pt x="0" y="1905000"/>
                  </a:lnTo>
                  <a:close/>
                </a:path>
              </a:pathLst>
            </a:custGeom>
            <a:solidFill>
              <a:srgbClr val="7AA3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Source Han Sans CN Medium" panose="020B0500000000000000" pitchFamily="34" charset="-128"/>
                <a:ea typeface="Source Han Sans CN Medium" panose="020B0500000000000000" pitchFamily="34" charset="-128"/>
                <a:cs typeface="+mn-ea"/>
                <a:sym typeface="+mn-lt"/>
              </a:endParaRPr>
            </a:p>
          </p:txBody>
        </p:sp>
        <p:sp>
          <p:nvSpPr>
            <p:cNvPr id="27" name="任意多边形: 形状 26">
              <a:extLst>
                <a:ext uri="{FF2B5EF4-FFF2-40B4-BE49-F238E27FC236}">
                  <a16:creationId xmlns:a16="http://schemas.microsoft.com/office/drawing/2014/main" id="{B1FB8C42-CA45-47BB-9B7C-88FCA3F5C67B}"/>
                </a:ext>
              </a:extLst>
            </p:cNvPr>
            <p:cNvSpPr/>
            <p:nvPr/>
          </p:nvSpPr>
          <p:spPr>
            <a:xfrm>
              <a:off x="447675" y="373783"/>
              <a:ext cx="11296650" cy="6121400"/>
            </a:xfrm>
            <a:custGeom>
              <a:avLst/>
              <a:gdLst>
                <a:gd name="connsiteX0" fmla="*/ 11255331 w 11296650"/>
                <a:gd name="connsiteY0" fmla="*/ 4305299 h 6121400"/>
                <a:gd name="connsiteX1" fmla="*/ 11296650 w 11296650"/>
                <a:gd name="connsiteY1" fmla="*/ 4305299 h 6121400"/>
                <a:gd name="connsiteX2" fmla="*/ 11296650 w 11296650"/>
                <a:gd name="connsiteY2" fmla="*/ 6121400 h 6121400"/>
                <a:gd name="connsiteX3" fmla="*/ 3590925 w 11296650"/>
                <a:gd name="connsiteY3" fmla="*/ 6121400 h 6121400"/>
                <a:gd name="connsiteX4" fmla="*/ 3590925 w 11296650"/>
                <a:gd name="connsiteY4" fmla="*/ 6080081 h 6121400"/>
                <a:gd name="connsiteX5" fmla="*/ 11255331 w 11296650"/>
                <a:gd name="connsiteY5" fmla="*/ 6080081 h 6121400"/>
                <a:gd name="connsiteX6" fmla="*/ 0 w 11296650"/>
                <a:gd name="connsiteY6" fmla="*/ 0 h 6121400"/>
                <a:gd name="connsiteX7" fmla="*/ 8335963 w 11296650"/>
                <a:gd name="connsiteY7" fmla="*/ 0 h 6121400"/>
                <a:gd name="connsiteX8" fmla="*/ 8335963 w 11296650"/>
                <a:gd name="connsiteY8" fmla="*/ 41319 h 6121400"/>
                <a:gd name="connsiteX9" fmla="*/ 41319 w 11296650"/>
                <a:gd name="connsiteY9" fmla="*/ 41319 h 6121400"/>
                <a:gd name="connsiteX10" fmla="*/ 41319 w 11296650"/>
                <a:gd name="connsiteY10" fmla="*/ 1905000 h 6121400"/>
                <a:gd name="connsiteX11" fmla="*/ 0 w 11296650"/>
                <a:gd name="connsiteY11" fmla="*/ 1905000 h 612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296650" h="6121400">
                  <a:moveTo>
                    <a:pt x="11255331" y="4305299"/>
                  </a:moveTo>
                  <a:lnTo>
                    <a:pt x="11296650" y="4305299"/>
                  </a:lnTo>
                  <a:lnTo>
                    <a:pt x="11296650" y="6121400"/>
                  </a:lnTo>
                  <a:lnTo>
                    <a:pt x="3590925" y="6121400"/>
                  </a:lnTo>
                  <a:lnTo>
                    <a:pt x="3590925" y="6080081"/>
                  </a:lnTo>
                  <a:lnTo>
                    <a:pt x="11255331" y="6080081"/>
                  </a:lnTo>
                  <a:close/>
                  <a:moveTo>
                    <a:pt x="0" y="0"/>
                  </a:moveTo>
                  <a:lnTo>
                    <a:pt x="8335963" y="0"/>
                  </a:lnTo>
                  <a:lnTo>
                    <a:pt x="8335963" y="41319"/>
                  </a:lnTo>
                  <a:lnTo>
                    <a:pt x="41319" y="41319"/>
                  </a:lnTo>
                  <a:lnTo>
                    <a:pt x="41319" y="1905000"/>
                  </a:lnTo>
                  <a:lnTo>
                    <a:pt x="0" y="190500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Source Han Sans CN Medium" panose="020B0500000000000000" pitchFamily="34" charset="-128"/>
                <a:ea typeface="Source Han Sans CN Medium" panose="020B0500000000000000" pitchFamily="34" charset="-128"/>
                <a:cs typeface="+mn-ea"/>
                <a:sym typeface="+mn-lt"/>
              </a:endParaRPr>
            </a:p>
          </p:txBody>
        </p:sp>
      </p:grpSp>
      <p:sp>
        <p:nvSpPr>
          <p:cNvPr id="46" name="文本框 45">
            <a:extLst>
              <a:ext uri="{FF2B5EF4-FFF2-40B4-BE49-F238E27FC236}">
                <a16:creationId xmlns:a16="http://schemas.microsoft.com/office/drawing/2014/main" id="{307D4FAF-A4CB-4C5B-B1DE-4080DDA8AC68}"/>
              </a:ext>
            </a:extLst>
          </p:cNvPr>
          <p:cNvSpPr txBox="1"/>
          <p:nvPr/>
        </p:nvSpPr>
        <p:spPr>
          <a:xfrm>
            <a:off x="308977" y="2386238"/>
            <a:ext cx="320040" cy="2180626"/>
          </a:xfrm>
          <a:prstGeom prst="rect">
            <a:avLst/>
          </a:prstGeom>
          <a:noFill/>
        </p:spPr>
        <p:txBody>
          <a:bodyPr vert="vert" wrap="square" rtlCol="0">
            <a:normAutofit/>
          </a:bodyPr>
          <a:lstStyle/>
          <a:p>
            <a:pPr algn="dist" fontAlgn="auto"/>
            <a:r>
              <a:rPr lang="ko-KO" altLang="ko-KO" sz="900">
                <a:solidFill>
                  <a:schemeClr val="bg1"/>
                </a:solidFill>
                <a:latin typeface="NanumGothic"/>
                <a:ea typeface="NanumGothic"/>
                <a:cs typeface="+mn-ea"/>
                <a:sym typeface="+mn-lt"/>
              </a:rPr>
              <a:t>대회 후</a:t>
            </a: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CFFDD366-A438-45AF-B677-B0A7A2E78151}"/>
              </a:ext>
            </a:extLst>
          </p:cNvPr>
          <p:cNvSpPr/>
          <p:nvPr/>
        </p:nvSpPr>
        <p:spPr>
          <a:xfrm>
            <a:off x="1031382" y="790439"/>
            <a:ext cx="6186560" cy="5277122"/>
          </a:xfrm>
          <a:prstGeom prst="rect">
            <a:avLst/>
          </a:prstGeom>
          <a:solidFill>
            <a:srgbClr val="86C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Source Han Sans CN Medium" panose="020B0500000000000000" pitchFamily="34" charset="-128"/>
              <a:ea typeface="Source Han Sans CN Medium" panose="020B0500000000000000" pitchFamily="34" charset="-128"/>
              <a:cs typeface="+mn-ea"/>
              <a:sym typeface="+mn-lt"/>
            </a:endParaRPr>
          </a:p>
        </p:txBody>
      </p:sp>
      <p:sp>
        <p:nvSpPr>
          <p:cNvPr id="20" name="任意多边形 5" descr="e7d195523061f1c0dc554706afe4c72a60a25314cbaece805811E654B44695D34D35691164BB3D154CCFD5D798F6FEAD99EAA8F1ADC3D4AFA5BC9ED0BB3A4B45073A038AC38E89AB54D31AA59602B9F1EF147B3F1B0DC5A9AD684D251E8AB8BF4F9B091A397845D764E7994FF6F53E4D9E73981015BFF7E580EA95A9E048541F1BBDE0F86D60AA3B">
            <a:extLst>
              <a:ext uri="{FF2B5EF4-FFF2-40B4-BE49-F238E27FC236}">
                <a16:creationId xmlns:a16="http://schemas.microsoft.com/office/drawing/2014/main" id="{6AA15892-BC79-4706-A7F6-8854E1344110}"/>
              </a:ext>
            </a:extLst>
          </p:cNvPr>
          <p:cNvSpPr/>
          <p:nvPr/>
        </p:nvSpPr>
        <p:spPr>
          <a:xfrm>
            <a:off x="1639319" y="1344386"/>
            <a:ext cx="3123645" cy="4252686"/>
          </a:xfrm>
          <a:custGeom>
            <a:avLst/>
            <a:gdLst>
              <a:gd name="connsiteX0" fmla="*/ 2343150 w 2343150"/>
              <a:gd name="connsiteY0" fmla="*/ 747388 h 4800600"/>
              <a:gd name="connsiteX1" fmla="*/ 2343150 w 2343150"/>
              <a:gd name="connsiteY1" fmla="*/ 0 h 4800600"/>
              <a:gd name="connsiteX2" fmla="*/ 0 w 2343150"/>
              <a:gd name="connsiteY2" fmla="*/ 0 h 4800600"/>
              <a:gd name="connsiteX3" fmla="*/ 0 w 2343150"/>
              <a:gd name="connsiteY3" fmla="*/ 4800600 h 4800600"/>
              <a:gd name="connsiteX4" fmla="*/ 2343150 w 2343150"/>
              <a:gd name="connsiteY4" fmla="*/ 4800600 h 4800600"/>
              <a:gd name="connsiteX5" fmla="*/ 2343150 w 2343150"/>
              <a:gd name="connsiteY5" fmla="*/ 4171950 h 4800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43150" h="4800600">
                <a:moveTo>
                  <a:pt x="2343150" y="747388"/>
                </a:moveTo>
                <a:lnTo>
                  <a:pt x="2343150" y="0"/>
                </a:lnTo>
                <a:lnTo>
                  <a:pt x="0" y="0"/>
                </a:lnTo>
                <a:lnTo>
                  <a:pt x="0" y="4800600"/>
                </a:lnTo>
                <a:lnTo>
                  <a:pt x="2343150" y="4800600"/>
                </a:lnTo>
                <a:lnTo>
                  <a:pt x="2343150" y="4171950"/>
                </a:lnTo>
              </a:path>
            </a:pathLst>
          </a:custGeom>
          <a:noFill/>
          <a:ln w="762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>
              <a:solidFill>
                <a:schemeClr val="bg1"/>
              </a:solidFill>
              <a:latin typeface="Source Han Sans CN Medium" panose="020B0500000000000000" pitchFamily="34" charset="-128"/>
              <a:ea typeface="Source Han Sans CN Medium" panose="020B0500000000000000" pitchFamily="34" charset="-128"/>
              <a:cs typeface="+mn-ea"/>
              <a:sym typeface="+mn-lt"/>
            </a:endParaRPr>
          </a:p>
        </p:txBody>
      </p:sp>
      <p:grpSp>
        <p:nvGrpSpPr>
          <p:cNvPr id="21" name="组合 25">
            <a:extLst>
              <a:ext uri="{FF2B5EF4-FFF2-40B4-BE49-F238E27FC236}">
                <a16:creationId xmlns:a16="http://schemas.microsoft.com/office/drawing/2014/main" id="{E9E3BADB-5F04-411D-A3B7-20203CE59512}"/>
              </a:ext>
            </a:extLst>
          </p:cNvPr>
          <p:cNvGrpSpPr/>
          <p:nvPr/>
        </p:nvGrpSpPr>
        <p:grpSpPr>
          <a:xfrm>
            <a:off x="1882986" y="1671124"/>
            <a:ext cx="552127" cy="567981"/>
            <a:chOff x="1620407" y="1473313"/>
            <a:chExt cx="248785" cy="255929"/>
          </a:xfrm>
        </p:grpSpPr>
        <p:sp>
          <p:nvSpPr>
            <p:cNvPr id="29" name="矩形 26">
              <a:extLst>
                <a:ext uri="{FF2B5EF4-FFF2-40B4-BE49-F238E27FC236}">
                  <a16:creationId xmlns:a16="http://schemas.microsoft.com/office/drawing/2014/main" id="{DF67F64C-C522-4825-9F17-98B35BC20E6E}"/>
                </a:ext>
              </a:extLst>
            </p:cNvPr>
            <p:cNvSpPr/>
            <p:nvPr/>
          </p:nvSpPr>
          <p:spPr>
            <a:xfrm>
              <a:off x="1620407" y="1473313"/>
              <a:ext cx="248785" cy="28575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75">
                <a:solidFill>
                  <a:schemeClr val="bg1"/>
                </a:solidFill>
                <a:latin typeface="Source Han Sans CN Medium" panose="020B0500000000000000" pitchFamily="34" charset="-128"/>
                <a:ea typeface="Source Han Sans CN Medium" panose="020B0500000000000000" pitchFamily="34" charset="-128"/>
                <a:cs typeface="+mn-ea"/>
                <a:sym typeface="+mn-lt"/>
              </a:endParaRPr>
            </a:p>
          </p:txBody>
        </p:sp>
        <p:sp>
          <p:nvSpPr>
            <p:cNvPr id="30" name="矩形 27">
              <a:extLst>
                <a:ext uri="{FF2B5EF4-FFF2-40B4-BE49-F238E27FC236}">
                  <a16:creationId xmlns:a16="http://schemas.microsoft.com/office/drawing/2014/main" id="{E96754D1-62CA-474E-8D3B-2709947C6C14}"/>
                </a:ext>
              </a:extLst>
            </p:cNvPr>
            <p:cNvSpPr/>
            <p:nvPr/>
          </p:nvSpPr>
          <p:spPr>
            <a:xfrm rot="16200000">
              <a:off x="1510302" y="1590562"/>
              <a:ext cx="248785" cy="28575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75">
                <a:solidFill>
                  <a:schemeClr val="bg1"/>
                </a:solidFill>
                <a:latin typeface="Source Han Sans CN Medium" panose="020B0500000000000000" pitchFamily="34" charset="-128"/>
                <a:ea typeface="Source Han Sans CN Medium" panose="020B0500000000000000" pitchFamily="34" charset="-128"/>
                <a:cs typeface="+mn-ea"/>
                <a:sym typeface="+mn-lt"/>
              </a:endParaRPr>
            </a:p>
          </p:txBody>
        </p:sp>
      </p:grpSp>
      <p:grpSp>
        <p:nvGrpSpPr>
          <p:cNvPr id="36" name="组合 34">
            <a:extLst>
              <a:ext uri="{FF2B5EF4-FFF2-40B4-BE49-F238E27FC236}">
                <a16:creationId xmlns:a16="http://schemas.microsoft.com/office/drawing/2014/main" id="{BE2F5764-1C04-42AA-9061-8CF8C377A1F8}"/>
              </a:ext>
            </a:extLst>
          </p:cNvPr>
          <p:cNvGrpSpPr/>
          <p:nvPr/>
        </p:nvGrpSpPr>
        <p:grpSpPr>
          <a:xfrm flipV="1">
            <a:off x="2021251" y="4566864"/>
            <a:ext cx="552127" cy="567981"/>
            <a:chOff x="1620407" y="1473313"/>
            <a:chExt cx="248785" cy="255929"/>
          </a:xfrm>
        </p:grpSpPr>
        <p:sp>
          <p:nvSpPr>
            <p:cNvPr id="37" name="矩形 35">
              <a:extLst>
                <a:ext uri="{FF2B5EF4-FFF2-40B4-BE49-F238E27FC236}">
                  <a16:creationId xmlns:a16="http://schemas.microsoft.com/office/drawing/2014/main" id="{88E31497-183D-4C3A-A4FC-F82FF7793719}"/>
                </a:ext>
              </a:extLst>
            </p:cNvPr>
            <p:cNvSpPr/>
            <p:nvPr/>
          </p:nvSpPr>
          <p:spPr>
            <a:xfrm>
              <a:off x="1620407" y="1473313"/>
              <a:ext cx="248785" cy="28575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75">
                <a:solidFill>
                  <a:schemeClr val="bg1"/>
                </a:solidFill>
                <a:latin typeface="Source Han Sans CN Medium" panose="020B0500000000000000" pitchFamily="34" charset="-128"/>
                <a:ea typeface="Source Han Sans CN Medium" panose="020B0500000000000000" pitchFamily="34" charset="-128"/>
                <a:cs typeface="+mn-ea"/>
                <a:sym typeface="+mn-lt"/>
              </a:endParaRPr>
            </a:p>
          </p:txBody>
        </p:sp>
        <p:sp>
          <p:nvSpPr>
            <p:cNvPr id="38" name="矩形 36">
              <a:extLst>
                <a:ext uri="{FF2B5EF4-FFF2-40B4-BE49-F238E27FC236}">
                  <a16:creationId xmlns:a16="http://schemas.microsoft.com/office/drawing/2014/main" id="{99D1672D-52E2-4CB6-8896-9735151F2E52}"/>
                </a:ext>
              </a:extLst>
            </p:cNvPr>
            <p:cNvSpPr/>
            <p:nvPr/>
          </p:nvSpPr>
          <p:spPr>
            <a:xfrm rot="16200000">
              <a:off x="1510302" y="1590562"/>
              <a:ext cx="248785" cy="28575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75">
                <a:solidFill>
                  <a:schemeClr val="bg1"/>
                </a:solidFill>
                <a:latin typeface="Source Han Sans CN Medium" panose="020B0500000000000000" pitchFamily="34" charset="-128"/>
                <a:ea typeface="Source Han Sans CN Medium" panose="020B0500000000000000" pitchFamily="34" charset="-128"/>
                <a:cs typeface="+mn-ea"/>
                <a:sym typeface="+mn-lt"/>
              </a:endParaRPr>
            </a:p>
          </p:txBody>
        </p:sp>
      </p:grpSp>
      <p:sp>
        <p:nvSpPr>
          <p:cNvPr id="22" name="TextBox 5">
            <a:extLst>
              <a:ext uri="{FF2B5EF4-FFF2-40B4-BE49-F238E27FC236}">
                <a16:creationId xmlns:a16="http://schemas.microsoft.com/office/drawing/2014/main" id="{8451F1C5-F27A-445F-BFBA-BAC70328A442}"/>
              </a:ext>
            </a:extLst>
          </p:cNvPr>
          <p:cNvSpPr txBox="1"/>
          <p:nvPr/>
        </p:nvSpPr>
        <p:spPr>
          <a:xfrm>
            <a:off x="1948357" y="1881026"/>
            <a:ext cx="2327851" cy="523470"/>
          </a:xfrm>
          <a:prstGeom prst="rect">
            <a:avLst/>
          </a:prstGeom>
          <a:noFill/>
        </p:spPr>
        <p:txBody>
          <a:bodyPr wrap="square" lIns="96749" tIns="48375" rIns="96749" bIns="48375" rtlCol="0">
            <a:normAutofit/>
          </a:bodyPr>
          <a:lstStyle/>
          <a:p>
            <a:pPr defTabSz="967105">
              <a:defRPr/>
            </a:pPr>
            <a:r>
              <a:rPr lang="ko-KO" altLang="ko-KO" sz="2800" kern="0" dirty="0" smtClean="0">
                <a:solidFill>
                  <a:schemeClr val="bg1"/>
                </a:solidFill>
                <a:latin typeface="NanumGothic"/>
                <a:ea typeface="NanumGothic"/>
                <a:cs typeface="+mn-ea"/>
                <a:sym typeface="+mn-lt"/>
              </a:rPr>
              <a:t>20</a:t>
            </a:r>
            <a:r>
              <a:rPr lang="en-US" altLang="ko-KO" sz="2800" kern="0" dirty="0" smtClean="0">
                <a:solidFill>
                  <a:schemeClr val="bg1"/>
                </a:solidFill>
                <a:latin typeface="NanumGothic"/>
                <a:ea typeface="NanumGothic"/>
                <a:cs typeface="+mn-ea"/>
                <a:sym typeface="+mn-lt"/>
              </a:rPr>
              <a:t>24</a:t>
            </a:r>
            <a:endParaRPr lang="id-ID" sz="2800" kern="0" dirty="0">
              <a:solidFill>
                <a:schemeClr val="bg1"/>
              </a:solidFill>
              <a:latin typeface="Source Han Sans CN Medium" panose="020B0500000000000000" pitchFamily="34" charset="-128"/>
              <a:ea typeface="Source Han Sans CN Medium" panose="020B0500000000000000" pitchFamily="34" charset="-128"/>
              <a:cs typeface="+mn-ea"/>
              <a:sym typeface="+mn-lt"/>
            </a:endParaRPr>
          </a:p>
        </p:txBody>
      </p:sp>
      <p:sp>
        <p:nvSpPr>
          <p:cNvPr id="24" name="TextBox 6">
            <a:extLst>
              <a:ext uri="{FF2B5EF4-FFF2-40B4-BE49-F238E27FC236}">
                <a16:creationId xmlns:a16="http://schemas.microsoft.com/office/drawing/2014/main" id="{985F9E3B-837D-4B93-A1F4-DF2738D91138}"/>
              </a:ext>
            </a:extLst>
          </p:cNvPr>
          <p:cNvSpPr txBox="1"/>
          <p:nvPr/>
        </p:nvSpPr>
        <p:spPr>
          <a:xfrm>
            <a:off x="1946402" y="2241144"/>
            <a:ext cx="6600865" cy="2108430"/>
          </a:xfrm>
          <a:prstGeom prst="rect">
            <a:avLst/>
          </a:prstGeom>
          <a:noFill/>
        </p:spPr>
        <p:txBody>
          <a:bodyPr wrap="square" lIns="96749" tIns="48375" rIns="96749" bIns="48375" rtlCol="0">
            <a:normAutofit/>
          </a:bodyPr>
          <a:lstStyle/>
          <a:p>
            <a:pPr defTabSz="967105">
              <a:defRPr/>
            </a:pPr>
            <a:r>
              <a:rPr lang="ko-KR" altLang="en-US" sz="6600" b="1" kern="0" dirty="0" smtClean="0">
                <a:solidFill>
                  <a:schemeClr val="bg1"/>
                </a:solidFill>
                <a:latin typeface="NanumGothic"/>
                <a:ea typeface="NanumGothic"/>
                <a:cs typeface="+mn-ea"/>
                <a:sym typeface="+mn-lt"/>
              </a:rPr>
              <a:t>감사합니다</a:t>
            </a:r>
            <a:endParaRPr lang="en-US" altLang="ko-KR" sz="6600" b="1" kern="0" dirty="0" smtClean="0">
              <a:solidFill>
                <a:schemeClr val="bg1"/>
              </a:solidFill>
              <a:latin typeface="NanumGothic"/>
              <a:ea typeface="NanumGothic"/>
              <a:cs typeface="+mn-ea"/>
              <a:sym typeface="+mn-lt"/>
            </a:endParaRPr>
          </a:p>
          <a:p>
            <a:pPr defTabSz="967105">
              <a:defRPr/>
            </a:pPr>
            <a:endParaRPr lang="id-ID" sz="6600" b="1" kern="0" dirty="0">
              <a:solidFill>
                <a:schemeClr val="bg1"/>
              </a:solidFill>
              <a:latin typeface="Source Han Sans CN Heavy" panose="020B0500000000000000" pitchFamily="34" charset="-128"/>
              <a:ea typeface="Source Han Sans CN Heavy" panose="020B0500000000000000" pitchFamily="34" charset="-128"/>
              <a:cs typeface="+mn-ea"/>
              <a:sym typeface="+mn-lt"/>
            </a:endParaRPr>
          </a:p>
        </p:txBody>
      </p:sp>
      <p:sp>
        <p:nvSpPr>
          <p:cNvPr id="2" name="TextBox 1">
            <a:hlinkClick r:id="rId4"/>
          </p:cNvPr>
          <p:cNvSpPr txBox="1"/>
          <p:nvPr/>
        </p:nvSpPr>
        <p:spPr>
          <a:xfrm>
            <a:off x="7056230" y="6073043"/>
            <a:ext cx="38780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https://github.com/pukkok/nunBrowser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95553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1"/>
      <p:bldP spid="20" grpId="0" animBg="1"/>
    </p:bldLst>
  </p:timing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/>
          <a:srcRect t="45830" r="31880" b="10880"/>
          <a:stretch>
            <a:fillRect/>
          </a:stretch>
        </p:blipFill>
        <p:spPr>
          <a:xfrm>
            <a:off x="0" y="0"/>
            <a:ext cx="12192000" cy="2217299"/>
          </a:xfrm>
          <a:prstGeom prst="rect">
            <a:avLst/>
          </a:prstGeom>
        </p:spPr>
      </p:pic>
      <p:sp>
        <p:nvSpPr>
          <p:cNvPr id="9" name="Rectangle 3"/>
          <p:cNvSpPr/>
          <p:nvPr/>
        </p:nvSpPr>
        <p:spPr>
          <a:xfrm>
            <a:off x="2405450" y="3383524"/>
            <a:ext cx="7381102" cy="49313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>
            <a:normAutofit lnSpcReduction="10000"/>
          </a:bodyPr>
          <a:lstStyle/>
          <a:p>
            <a:pPr algn="ctr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en-US" sz="4800">
                <a:solidFill>
                  <a:srgbClr val="86c6e6"/>
                </a:solidFill>
                <a:latin typeface="NanumGothic"/>
                <a:ea typeface="Source Han Sans CN Medium"/>
                <a:cs typeface="+mn-ea"/>
                <a:sym typeface="+mn-lt"/>
              </a:rPr>
              <a:t>제작 사유</a:t>
            </a:r>
            <a:endParaRPr lang="zh-CN" altLang="en-US" sz="4800">
              <a:solidFill>
                <a:srgbClr val="86c6e6"/>
              </a:solidFill>
              <a:latin typeface="Source Han Sans CN Medium"/>
              <a:ea typeface="Source Han Sans CN Medium"/>
              <a:cs typeface="+mn-ea"/>
              <a:sym typeface="+mn-lt"/>
            </a:endParaRPr>
          </a:p>
        </p:txBody>
      </p:sp>
      <p:sp>
        <p:nvSpPr>
          <p:cNvPr id="14" name="Rectangle 3"/>
          <p:cNvSpPr/>
          <p:nvPr/>
        </p:nvSpPr>
        <p:spPr>
          <a:xfrm>
            <a:off x="5506325" y="2461752"/>
            <a:ext cx="1179351" cy="70068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>
            <a:normAutofit/>
          </a:bodyPr>
          <a:lstStyle/>
          <a:p>
            <a:pPr algn="ctr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ko-KO" altLang="ko-KO" sz="6600">
                <a:solidFill>
                  <a:srgbClr val="86c6e6"/>
                </a:solidFill>
                <a:latin typeface="NanumGothic"/>
                <a:ea typeface="NanumGothic"/>
                <a:cs typeface="+mn-ea"/>
                <a:sym typeface="+mn-lt"/>
              </a:rPr>
              <a:t>01</a:t>
            </a:r>
            <a:endParaRPr lang="zh-CN" altLang="en-US" sz="6600">
              <a:solidFill>
                <a:srgbClr val="86c6e6"/>
              </a:solidFill>
              <a:latin typeface="Source Han Sans CN Medium"/>
              <a:ea typeface="Source Han Sans CN Medium"/>
              <a:cs typeface="+mn-ea"/>
              <a:sym typeface="+mn-lt"/>
            </a:endParaRPr>
          </a:p>
        </p:txBody>
      </p:sp>
      <p:sp>
        <p:nvSpPr>
          <p:cNvPr id="6" name="Rectangle 2"/>
          <p:cNvSpPr/>
          <p:nvPr/>
        </p:nvSpPr>
        <p:spPr>
          <a:xfrm>
            <a:off x="2408750" y="4097743"/>
            <a:ext cx="7682901" cy="1804293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 sz="1400">
                <a:solidFill>
                  <a:srgbClr val="86c6e6"/>
                </a:solidFill>
                <a:latin typeface="NanumGothic"/>
                <a:ea typeface="NanumGothic"/>
                <a:cs typeface="+mn-ea"/>
                <a:sym typeface="+mn-lt"/>
              </a:rPr>
              <a:t>1. </a:t>
            </a:r>
            <a:r>
              <a:rPr lang="ko-KR" altLang="en-US" sz="1400">
                <a:solidFill>
                  <a:srgbClr val="86c6e6"/>
                </a:solidFill>
                <a:latin typeface="NanumGothic"/>
                <a:ea typeface="NanumGothic"/>
                <a:cs typeface="+mn-ea"/>
                <a:sym typeface="+mn-lt"/>
              </a:rPr>
              <a:t>현재 유치원 홈페이지를 보면 관리가 되지 않거나</a:t>
            </a:r>
            <a:r>
              <a:rPr lang="en-US" altLang="ko-KR" sz="1400">
                <a:solidFill>
                  <a:srgbClr val="86c6e6"/>
                </a:solidFill>
                <a:latin typeface="NanumGothic"/>
                <a:ea typeface="NanumGothic"/>
                <a:cs typeface="+mn-ea"/>
                <a:sym typeface="+mn-lt"/>
              </a:rPr>
              <a:t>, </a:t>
            </a:r>
            <a:r>
              <a:rPr lang="ko-KR" altLang="en-US" sz="1400">
                <a:solidFill>
                  <a:srgbClr val="86c6e6"/>
                </a:solidFill>
                <a:latin typeface="NanumGothic"/>
                <a:ea typeface="NanumGothic"/>
                <a:cs typeface="+mn-ea"/>
                <a:sym typeface="+mn-lt"/>
              </a:rPr>
              <a:t>블로그나 카페를 이용하는 경우가 많다</a:t>
            </a:r>
            <a:r>
              <a:rPr lang="en-US" altLang="ko-KR" sz="1400">
                <a:solidFill>
                  <a:srgbClr val="86c6e6"/>
                </a:solidFill>
                <a:latin typeface="NanumGothic"/>
                <a:ea typeface="NanumGothic"/>
                <a:cs typeface="+mn-ea"/>
                <a:sym typeface="+mn-lt"/>
              </a:rPr>
              <a:t>.</a:t>
            </a:r>
            <a:endParaRPr lang="en-US" altLang="ko-KR" sz="1400">
              <a:solidFill>
                <a:srgbClr val="86c6e6"/>
              </a:solidFill>
              <a:latin typeface="NanumGothic"/>
              <a:ea typeface="NanumGothic"/>
              <a:cs typeface="+mn-ea"/>
              <a:sym typeface="+mn-lt"/>
            </a:endParaRPr>
          </a:p>
          <a:p>
            <a:pPr marL="342900" indent="-34290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AutoNum type="arabicPeriod"/>
              <a:defRPr/>
            </a:pPr>
            <a:endParaRPr lang="en-US" altLang="ko-KR" sz="1400">
              <a:solidFill>
                <a:srgbClr val="86c6e6"/>
              </a:solidFill>
              <a:latin typeface="NanumGothic"/>
              <a:ea typeface="NanumGothic"/>
              <a:cs typeface="+mn-ea"/>
              <a:sym typeface="+mn-lt"/>
            </a:endParaRPr>
          </a:p>
          <a:p>
            <a:pPr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 sz="1400">
                <a:solidFill>
                  <a:srgbClr val="86c6e6"/>
                </a:solidFill>
                <a:latin typeface="NanumGothic"/>
                <a:ea typeface="NanumGothic"/>
                <a:cs typeface="+mn-ea"/>
                <a:sym typeface="+mn-lt"/>
              </a:rPr>
              <a:t>2. </a:t>
            </a:r>
            <a:r>
              <a:rPr lang="ko-KR" altLang="en-US" sz="1400">
                <a:solidFill>
                  <a:srgbClr val="86c6e6"/>
                </a:solidFill>
                <a:latin typeface="NanumGothic"/>
                <a:ea typeface="NanumGothic"/>
                <a:cs typeface="+mn-ea"/>
                <a:sym typeface="+mn-lt"/>
              </a:rPr>
              <a:t>홈페이지 관리가 되지 않으니 학부모들도 홈페이지 들어오는 횟수도 적어지며</a:t>
            </a:r>
            <a:r>
              <a:rPr lang="en-US" altLang="ko-KR" sz="1400">
                <a:solidFill>
                  <a:srgbClr val="86c6e6"/>
                </a:solidFill>
                <a:latin typeface="NanumGothic"/>
                <a:ea typeface="NanumGothic"/>
                <a:cs typeface="+mn-ea"/>
                <a:sym typeface="+mn-lt"/>
              </a:rPr>
              <a:t>, </a:t>
            </a:r>
            <a:r>
              <a:rPr lang="ko-KR" altLang="en-US" sz="1400">
                <a:solidFill>
                  <a:srgbClr val="86c6e6"/>
                </a:solidFill>
                <a:latin typeface="NanumGothic"/>
                <a:ea typeface="NanumGothic"/>
                <a:cs typeface="+mn-ea"/>
                <a:sym typeface="+mn-lt"/>
              </a:rPr>
              <a:t>교사들도 의무적으로 해야 하는 일이 아니면</a:t>
            </a:r>
            <a:r>
              <a:rPr lang="en-US" altLang="ko-KR" sz="1400">
                <a:solidFill>
                  <a:srgbClr val="86c6e6"/>
                </a:solidFill>
                <a:latin typeface="NanumGothic"/>
                <a:ea typeface="NanumGothic"/>
                <a:cs typeface="+mn-ea"/>
                <a:sym typeface="+mn-lt"/>
              </a:rPr>
              <a:t>(</a:t>
            </a:r>
            <a:r>
              <a:rPr lang="ko-KR" altLang="en-US" sz="1400">
                <a:solidFill>
                  <a:srgbClr val="86c6e6"/>
                </a:solidFill>
                <a:latin typeface="NanumGothic"/>
                <a:ea typeface="NanumGothic"/>
                <a:cs typeface="+mn-ea"/>
                <a:sym typeface="+mn-lt"/>
              </a:rPr>
              <a:t>포토갤러리 사진 업로드 </a:t>
            </a:r>
            <a:r>
              <a:rPr lang="en-US" altLang="ko-KR" sz="1400">
                <a:solidFill>
                  <a:srgbClr val="86c6e6"/>
                </a:solidFill>
                <a:latin typeface="NanumGothic"/>
                <a:ea typeface="NanumGothic"/>
                <a:cs typeface="+mn-ea"/>
                <a:sym typeface="+mn-lt"/>
              </a:rPr>
              <a:t>or </a:t>
            </a:r>
            <a:r>
              <a:rPr lang="ko-KR" altLang="en-US" sz="1400">
                <a:solidFill>
                  <a:srgbClr val="86c6e6"/>
                </a:solidFill>
                <a:latin typeface="NanumGothic"/>
                <a:ea typeface="NanumGothic"/>
                <a:cs typeface="+mn-ea"/>
                <a:sym typeface="+mn-lt"/>
              </a:rPr>
              <a:t>식단표 업로드 등</a:t>
            </a:r>
            <a:r>
              <a:rPr lang="en-US" altLang="ko-KR" sz="1400">
                <a:solidFill>
                  <a:srgbClr val="86c6e6"/>
                </a:solidFill>
                <a:latin typeface="NanumGothic"/>
                <a:ea typeface="NanumGothic"/>
                <a:cs typeface="+mn-ea"/>
                <a:sym typeface="+mn-lt"/>
              </a:rPr>
              <a:t>) </a:t>
            </a:r>
            <a:r>
              <a:rPr lang="ko-KR" altLang="en-US" sz="1400">
                <a:solidFill>
                  <a:srgbClr val="86c6e6"/>
                </a:solidFill>
                <a:latin typeface="NanumGothic"/>
                <a:ea typeface="NanumGothic"/>
                <a:cs typeface="+mn-ea"/>
                <a:sym typeface="+mn-lt"/>
              </a:rPr>
              <a:t>홈페이지를 사용하지 않게 된 듯하다</a:t>
            </a:r>
            <a:r>
              <a:rPr lang="en-US" altLang="ko-KR" sz="1400">
                <a:solidFill>
                  <a:srgbClr val="86c6e6"/>
                </a:solidFill>
                <a:latin typeface="NanumGothic"/>
                <a:ea typeface="NanumGothic"/>
                <a:cs typeface="+mn-ea"/>
                <a:sym typeface="+mn-lt"/>
              </a:rPr>
              <a:t>.</a:t>
            </a:r>
            <a:endParaRPr lang="en-US" altLang="ko-KR" sz="1400">
              <a:solidFill>
                <a:srgbClr val="86c6e6"/>
              </a:solidFill>
              <a:latin typeface="NanumGothic"/>
              <a:ea typeface="NanumGothic"/>
              <a:cs typeface="+mn-ea"/>
              <a:sym typeface="+mn-lt"/>
            </a:endParaRPr>
          </a:p>
          <a:p>
            <a:pPr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altLang="ko-KR" sz="1400">
              <a:solidFill>
                <a:srgbClr val="86c6e6"/>
              </a:solidFill>
              <a:latin typeface="NanumGothic"/>
              <a:ea typeface="NanumGothic"/>
              <a:cs typeface="+mn-ea"/>
              <a:sym typeface="+mn-lt"/>
            </a:endParaRPr>
          </a:p>
          <a:p>
            <a:pPr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 sz="1400">
                <a:solidFill>
                  <a:srgbClr val="86c6e6"/>
                </a:solidFill>
                <a:latin typeface="NanumGothic"/>
                <a:ea typeface="NanumGothic"/>
                <a:cs typeface="+mn-ea"/>
                <a:sym typeface="+mn-lt"/>
              </a:rPr>
              <a:t>3. </a:t>
            </a:r>
            <a:r>
              <a:rPr lang="ko-KR" altLang="en-US" sz="1400">
                <a:solidFill>
                  <a:srgbClr val="86c6e6"/>
                </a:solidFill>
                <a:latin typeface="NanumGothic"/>
                <a:ea typeface="NanumGothic"/>
                <a:cs typeface="+mn-ea"/>
                <a:sym typeface="+mn-lt"/>
              </a:rPr>
              <a:t>홈페이지 방문자를 늘리기 위함과 쉬운 제작 및 관리를 위해 홈페이지 템플릿을 만들어서 누구나 쉽게 홈페이지를 꾸밀 수 있도록 계획하였다</a:t>
            </a:r>
            <a:r>
              <a:rPr lang="en-US" altLang="ko-KR" sz="1400">
                <a:solidFill>
                  <a:srgbClr val="86c6e6"/>
                </a:solidFill>
                <a:latin typeface="NanumGothic"/>
                <a:ea typeface="NanumGothic"/>
                <a:cs typeface="+mn-ea"/>
                <a:sym typeface="+mn-lt"/>
              </a:rPr>
              <a:t>.</a:t>
            </a:r>
            <a:endParaRPr lang="zh-CN" altLang="en-US" sz="1400">
              <a:solidFill>
                <a:srgbClr val="86c6e6"/>
              </a:solidFill>
              <a:latin typeface="Source Han Sans CN Medium"/>
              <a:ea typeface="Source Han Sans CN Medium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advClick="0" mc:Ignorable="p14"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4" grpId="1"/>
      <p:bldP spid="6" grpId="2"/>
    </p:bldLst>
  </p:timing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组合 46"/>
          <p:cNvGrpSpPr/>
          <p:nvPr/>
        </p:nvGrpSpPr>
        <p:grpSpPr>
          <a:xfrm rot="0">
            <a:off x="3794222" y="1578092"/>
            <a:ext cx="4331770" cy="5279908"/>
            <a:chOff x="3794222" y="1578092"/>
            <a:chExt cx="4331770" cy="5279908"/>
          </a:xfrm>
          <a:solidFill>
            <a:srgbClr val="86c6e6"/>
          </a:solidFill>
        </p:grpSpPr>
        <p:sp>
          <p:nvSpPr>
            <p:cNvPr id="8" name="Freeform 5"/>
            <p:cNvSpPr/>
            <p:nvPr/>
          </p:nvSpPr>
          <p:spPr>
            <a:xfrm>
              <a:off x="4080868" y="2241588"/>
              <a:ext cx="3770503" cy="4616412"/>
            </a:xfrm>
            <a:custGeom>
              <a:avLst/>
              <a:gdLst>
                <a:gd name="T0" fmla="*/ 621 w 1045"/>
                <a:gd name="T1" fmla="*/ 1278 h 1279"/>
                <a:gd name="T2" fmla="*/ 493 w 1045"/>
                <a:gd name="T3" fmla="*/ 1279 h 1279"/>
                <a:gd name="T4" fmla="*/ 491 w 1045"/>
                <a:gd name="T5" fmla="*/ 1068 h 1279"/>
                <a:gd name="T6" fmla="*/ 362 w 1045"/>
                <a:gd name="T7" fmla="*/ 961 h 1279"/>
                <a:gd name="T8" fmla="*/ 239 w 1045"/>
                <a:gd name="T9" fmla="*/ 952 h 1279"/>
                <a:gd name="T10" fmla="*/ 0 w 1045"/>
                <a:gd name="T11" fmla="*/ 832 h 1279"/>
                <a:gd name="T12" fmla="*/ 322 w 1045"/>
                <a:gd name="T13" fmla="*/ 928 h 1279"/>
                <a:gd name="T14" fmla="*/ 117 w 1045"/>
                <a:gd name="T15" fmla="*/ 696 h 1279"/>
                <a:gd name="T16" fmla="*/ 430 w 1045"/>
                <a:gd name="T17" fmla="*/ 953 h 1279"/>
                <a:gd name="T18" fmla="*/ 494 w 1045"/>
                <a:gd name="T19" fmla="*/ 997 h 1279"/>
                <a:gd name="T20" fmla="*/ 494 w 1045"/>
                <a:gd name="T21" fmla="*/ 993 h 1279"/>
                <a:gd name="T22" fmla="*/ 469 w 1045"/>
                <a:gd name="T23" fmla="*/ 687 h 1279"/>
                <a:gd name="T24" fmla="*/ 248 w 1045"/>
                <a:gd name="T25" fmla="*/ 580 h 1279"/>
                <a:gd name="T26" fmla="*/ 11 w 1045"/>
                <a:gd name="T27" fmla="*/ 217 h 1279"/>
                <a:gd name="T28" fmla="*/ 275 w 1045"/>
                <a:gd name="T29" fmla="*/ 548 h 1279"/>
                <a:gd name="T30" fmla="*/ 320 w 1045"/>
                <a:gd name="T31" fmla="*/ 398 h 1279"/>
                <a:gd name="T32" fmla="*/ 316 w 1045"/>
                <a:gd name="T33" fmla="*/ 246 h 1279"/>
                <a:gd name="T34" fmla="*/ 349 w 1045"/>
                <a:gd name="T35" fmla="*/ 460 h 1279"/>
                <a:gd name="T36" fmla="*/ 328 w 1045"/>
                <a:gd name="T37" fmla="*/ 580 h 1279"/>
                <a:gd name="T38" fmla="*/ 471 w 1045"/>
                <a:gd name="T39" fmla="*/ 633 h 1279"/>
                <a:gd name="T40" fmla="*/ 547 w 1045"/>
                <a:gd name="T41" fmla="*/ 0 h 1279"/>
                <a:gd name="T42" fmla="*/ 529 w 1045"/>
                <a:gd name="T43" fmla="*/ 678 h 1279"/>
                <a:gd name="T44" fmla="*/ 576 w 1045"/>
                <a:gd name="T45" fmla="*/ 875 h 1279"/>
                <a:gd name="T46" fmla="*/ 741 w 1045"/>
                <a:gd name="T47" fmla="*/ 730 h 1279"/>
                <a:gd name="T48" fmla="*/ 809 w 1045"/>
                <a:gd name="T49" fmla="*/ 374 h 1279"/>
                <a:gd name="T50" fmla="*/ 791 w 1045"/>
                <a:gd name="T51" fmla="*/ 687 h 1279"/>
                <a:gd name="T52" fmla="*/ 903 w 1045"/>
                <a:gd name="T53" fmla="*/ 571 h 1279"/>
                <a:gd name="T54" fmla="*/ 1045 w 1045"/>
                <a:gd name="T55" fmla="*/ 321 h 1279"/>
                <a:gd name="T56" fmla="*/ 958 w 1045"/>
                <a:gd name="T57" fmla="*/ 545 h 1279"/>
                <a:gd name="T58" fmla="*/ 616 w 1045"/>
                <a:gd name="T59" fmla="*/ 966 h 1279"/>
                <a:gd name="T60" fmla="*/ 610 w 1045"/>
                <a:gd name="T61" fmla="*/ 1095 h 1279"/>
                <a:gd name="T62" fmla="*/ 939 w 1045"/>
                <a:gd name="T63" fmla="*/ 888 h 1279"/>
                <a:gd name="T64" fmla="*/ 610 w 1045"/>
                <a:gd name="T65" fmla="*/ 1140 h 1279"/>
                <a:gd name="T66" fmla="*/ 621 w 1045"/>
                <a:gd name="T67" fmla="*/ 1278 h 1279"/>
              </a:gdLst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45" h="1279">
                  <a:moveTo>
                    <a:pt x="621" y="1278"/>
                  </a:moveTo>
                  <a:quadBezTo>
                    <a:pt x="493" y="1279"/>
                    <a:pt x="493" y="1279"/>
                  </a:quadBezTo>
                  <a:cubicBezTo>
                    <a:pt x="480" y="1238"/>
                    <a:pt x="485" y="1193"/>
                    <a:pt x="491" y="1068"/>
                  </a:cubicBezTo>
                  <a:cubicBezTo>
                    <a:pt x="453" y="1033"/>
                    <a:pt x="408" y="998"/>
                    <a:pt x="362" y="961"/>
                  </a:cubicBezTo>
                  <a:cubicBezTo>
                    <a:pt x="310" y="963"/>
                    <a:pt x="280" y="960"/>
                    <a:pt x="239" y="952"/>
                  </a:cubicBezTo>
                  <a:cubicBezTo>
                    <a:pt x="153" y="935"/>
                    <a:pt x="123" y="906"/>
                    <a:pt x="0" y="832"/>
                  </a:cubicBezTo>
                  <a:cubicBezTo>
                    <a:pt x="134" y="888"/>
                    <a:pt x="210" y="930"/>
                    <a:pt x="322" y="928"/>
                  </a:cubicBezTo>
                  <a:cubicBezTo>
                    <a:pt x="244" y="861"/>
                    <a:pt x="168" y="787"/>
                    <a:pt x="117" y="696"/>
                  </a:cubicBezTo>
                  <a:cubicBezTo>
                    <a:pt x="236" y="800"/>
                    <a:pt x="263" y="854"/>
                    <a:pt x="430" y="953"/>
                  </a:cubicBezTo>
                  <a:cubicBezTo>
                    <a:pt x="448" y="964"/>
                    <a:pt x="467" y="976"/>
                    <a:pt x="494" y="997"/>
                  </a:cubicBezTo>
                  <a:quadBezTo>
                    <a:pt x="494" y="993"/>
                    <a:pt x="494" y="993"/>
                  </a:quadBezTo>
                  <a:cubicBezTo>
                    <a:pt x="497" y="887"/>
                    <a:pt x="467" y="762"/>
                    <a:pt x="469" y="687"/>
                  </a:cubicBezTo>
                  <a:cubicBezTo>
                    <a:pt x="371" y="661"/>
                    <a:pt x="303" y="619"/>
                    <a:pt x="248" y="580"/>
                  </a:cubicBezTo>
                  <a:cubicBezTo>
                    <a:pt x="105" y="480"/>
                    <a:pt x="40" y="342"/>
                    <a:pt x="11" y="217"/>
                  </a:cubicBezTo>
                  <a:cubicBezTo>
                    <a:pt x="94" y="400"/>
                    <a:pt x="163" y="479"/>
                    <a:pt x="275" y="548"/>
                  </a:cubicBezTo>
                  <a:cubicBezTo>
                    <a:pt x="285" y="525"/>
                    <a:pt x="324" y="475"/>
                    <a:pt x="320" y="398"/>
                  </a:cubicBezTo>
                  <a:cubicBezTo>
                    <a:pt x="315" y="314"/>
                    <a:pt x="306" y="285"/>
                    <a:pt x="316" y="246"/>
                  </a:cubicBezTo>
                  <a:cubicBezTo>
                    <a:pt x="332" y="334"/>
                    <a:pt x="354" y="416"/>
                    <a:pt x="349" y="460"/>
                  </a:cubicBezTo>
                  <a:cubicBezTo>
                    <a:pt x="345" y="497"/>
                    <a:pt x="340" y="510"/>
                    <a:pt x="328" y="580"/>
                  </a:cubicBezTo>
                  <a:cubicBezTo>
                    <a:pt x="394" y="614"/>
                    <a:pt x="436" y="623"/>
                    <a:pt x="471" y="633"/>
                  </a:cubicBezTo>
                  <a:cubicBezTo>
                    <a:pt x="480" y="526"/>
                    <a:pt x="544" y="250"/>
                    <a:pt x="547" y="0"/>
                  </a:cubicBezTo>
                  <a:cubicBezTo>
                    <a:pt x="602" y="287"/>
                    <a:pt x="501" y="515"/>
                    <a:pt x="529" y="678"/>
                  </a:cubicBezTo>
                  <a:cubicBezTo>
                    <a:pt x="546" y="776"/>
                    <a:pt x="564" y="812"/>
                    <a:pt x="576" y="875"/>
                  </a:cubicBezTo>
                  <a:cubicBezTo>
                    <a:pt x="617" y="825"/>
                    <a:pt x="645" y="811"/>
                    <a:pt x="741" y="730"/>
                  </a:cubicBezTo>
                  <a:cubicBezTo>
                    <a:pt x="723" y="598"/>
                    <a:pt x="730" y="473"/>
                    <a:pt x="809" y="374"/>
                  </a:cubicBezTo>
                  <a:cubicBezTo>
                    <a:pt x="738" y="537"/>
                    <a:pt x="772" y="588"/>
                    <a:pt x="791" y="687"/>
                  </a:cubicBezTo>
                  <a:cubicBezTo>
                    <a:pt x="841" y="647"/>
                    <a:pt x="874" y="615"/>
                    <a:pt x="903" y="571"/>
                  </a:cubicBezTo>
                  <a:cubicBezTo>
                    <a:pt x="937" y="523"/>
                    <a:pt x="988" y="442"/>
                    <a:pt x="1045" y="321"/>
                  </a:cubicBezTo>
                  <a:cubicBezTo>
                    <a:pt x="1027" y="404"/>
                    <a:pt x="992" y="483"/>
                    <a:pt x="958" y="545"/>
                  </a:cubicBezTo>
                  <a:cubicBezTo>
                    <a:pt x="854" y="740"/>
                    <a:pt x="738" y="767"/>
                    <a:pt x="616" y="966"/>
                  </a:cubicBezTo>
                  <a:cubicBezTo>
                    <a:pt x="614" y="992"/>
                    <a:pt x="612" y="1040"/>
                    <a:pt x="610" y="1095"/>
                  </a:cubicBezTo>
                  <a:cubicBezTo>
                    <a:pt x="698" y="1054"/>
                    <a:pt x="845" y="1010"/>
                    <a:pt x="939" y="888"/>
                  </a:cubicBezTo>
                  <a:cubicBezTo>
                    <a:pt x="901" y="979"/>
                    <a:pt x="728" y="1086"/>
                    <a:pt x="610" y="1140"/>
                  </a:cubicBezTo>
                  <a:cubicBezTo>
                    <a:pt x="613" y="1200"/>
                    <a:pt x="625" y="1222"/>
                    <a:pt x="621" y="127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anchor="t" anchorCtr="0">
              <a:prstTxWarp prst="textNoShape">
                <a:avLst/>
              </a:prstTxWarp>
            </a:bodyPr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9pPr>
            </a:lstStyle>
            <a:p>
              <a:pPr lvl="0">
                <a:defRPr/>
              </a:pPr>
              <a:endParaRPr lang="zh-CN" altLang="en-US">
                <a:latin typeface="Source Han Sans CN Medium"/>
                <a:ea typeface="Source Han Sans CN Medium"/>
                <a:cs typeface="+mn-ea"/>
                <a:sym typeface="+mn-lt"/>
              </a:endParaRPr>
            </a:p>
          </p:txBody>
        </p:sp>
        <p:sp>
          <p:nvSpPr>
            <p:cNvPr id="9" name="Freeform 6"/>
            <p:cNvSpPr/>
            <p:nvPr/>
          </p:nvSpPr>
          <p:spPr>
            <a:xfrm>
              <a:off x="3878412" y="2345824"/>
              <a:ext cx="515162" cy="599352"/>
            </a:xfrm>
            <a:custGeom>
              <a:avLst/>
              <a:gdLst>
                <a:gd name="T0" fmla="*/ 128 w 257"/>
                <a:gd name="T1" fmla="*/ 0 h 299"/>
                <a:gd name="T2" fmla="*/ 192 w 257"/>
                <a:gd name="T3" fmla="*/ 38 h 299"/>
                <a:gd name="T4" fmla="*/ 257 w 257"/>
                <a:gd name="T5" fmla="*/ 76 h 299"/>
                <a:gd name="T6" fmla="*/ 257 w 257"/>
                <a:gd name="T7" fmla="*/ 150 h 299"/>
                <a:gd name="T8" fmla="*/ 257 w 257"/>
                <a:gd name="T9" fmla="*/ 224 h 299"/>
                <a:gd name="T10" fmla="*/ 192 w 257"/>
                <a:gd name="T11" fmla="*/ 261 h 299"/>
                <a:gd name="T12" fmla="*/ 128 w 257"/>
                <a:gd name="T13" fmla="*/ 299 h 299"/>
                <a:gd name="T14" fmla="*/ 63 w 257"/>
                <a:gd name="T15" fmla="*/ 261 h 299"/>
                <a:gd name="T16" fmla="*/ 0 w 257"/>
                <a:gd name="T17" fmla="*/ 224 h 299"/>
                <a:gd name="T18" fmla="*/ 0 w 257"/>
                <a:gd name="T19" fmla="*/ 150 h 299"/>
                <a:gd name="T20" fmla="*/ 0 w 257"/>
                <a:gd name="T21" fmla="*/ 76 h 299"/>
                <a:gd name="T22" fmla="*/ 63 w 257"/>
                <a:gd name="T23" fmla="*/ 38 h 299"/>
                <a:gd name="T24" fmla="*/ 128 w 257"/>
                <a:gd name="T25" fmla="*/ 0 h 299"/>
                <a:gd name="T26" fmla="*/ 128 w 257"/>
                <a:gd name="T27" fmla="*/ 0 h 299"/>
              </a:gdLst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7" h="299">
                  <a:moveTo>
                    <a:pt x="128" y="0"/>
                  </a:moveTo>
                  <a:lnTo>
                    <a:pt x="192" y="38"/>
                  </a:lnTo>
                  <a:lnTo>
                    <a:pt x="257" y="76"/>
                  </a:lnTo>
                  <a:lnTo>
                    <a:pt x="257" y="150"/>
                  </a:lnTo>
                  <a:lnTo>
                    <a:pt x="257" y="224"/>
                  </a:lnTo>
                  <a:lnTo>
                    <a:pt x="192" y="261"/>
                  </a:lnTo>
                  <a:lnTo>
                    <a:pt x="128" y="299"/>
                  </a:lnTo>
                  <a:lnTo>
                    <a:pt x="63" y="261"/>
                  </a:lnTo>
                  <a:lnTo>
                    <a:pt x="0" y="224"/>
                  </a:lnTo>
                  <a:lnTo>
                    <a:pt x="0" y="150"/>
                  </a:lnTo>
                  <a:lnTo>
                    <a:pt x="0" y="76"/>
                  </a:lnTo>
                  <a:lnTo>
                    <a:pt x="63" y="38"/>
                  </a:lnTo>
                  <a:lnTo>
                    <a:pt x="128" y="0"/>
                  </a:lnTo>
                  <a:lnTo>
                    <a:pt x="12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9pPr>
            </a:lstStyle>
            <a:p>
              <a:pPr lvl="0">
                <a:defRPr/>
              </a:pPr>
              <a:endParaRPr lang="zh-CN" altLang="en-US" sz="1600">
                <a:latin typeface="Source Han Sans CN Medium"/>
                <a:ea typeface="Source Han Sans CN Medium"/>
                <a:cs typeface="+mn-ea"/>
                <a:sym typeface="+mn-lt"/>
              </a:endParaRPr>
            </a:p>
          </p:txBody>
        </p:sp>
        <p:sp>
          <p:nvSpPr>
            <p:cNvPr id="10" name="Freeform 7"/>
            <p:cNvSpPr/>
            <p:nvPr/>
          </p:nvSpPr>
          <p:spPr>
            <a:xfrm>
              <a:off x="5766667" y="1578092"/>
              <a:ext cx="519172" cy="599352"/>
            </a:xfrm>
            <a:custGeom>
              <a:avLst/>
              <a:gdLst>
                <a:gd name="T0" fmla="*/ 129 w 259"/>
                <a:gd name="T1" fmla="*/ 0 h 299"/>
                <a:gd name="T2" fmla="*/ 194 w 259"/>
                <a:gd name="T3" fmla="*/ 38 h 299"/>
                <a:gd name="T4" fmla="*/ 259 w 259"/>
                <a:gd name="T5" fmla="*/ 74 h 299"/>
                <a:gd name="T6" fmla="*/ 259 w 259"/>
                <a:gd name="T7" fmla="*/ 149 h 299"/>
                <a:gd name="T8" fmla="*/ 259 w 259"/>
                <a:gd name="T9" fmla="*/ 223 h 299"/>
                <a:gd name="T10" fmla="*/ 194 w 259"/>
                <a:gd name="T11" fmla="*/ 261 h 299"/>
                <a:gd name="T12" fmla="*/ 129 w 259"/>
                <a:gd name="T13" fmla="*/ 299 h 299"/>
                <a:gd name="T14" fmla="*/ 64 w 259"/>
                <a:gd name="T15" fmla="*/ 261 h 299"/>
                <a:gd name="T16" fmla="*/ 0 w 259"/>
                <a:gd name="T17" fmla="*/ 223 h 299"/>
                <a:gd name="T18" fmla="*/ 0 w 259"/>
                <a:gd name="T19" fmla="*/ 149 h 299"/>
                <a:gd name="T20" fmla="*/ 0 w 259"/>
                <a:gd name="T21" fmla="*/ 74 h 299"/>
                <a:gd name="T22" fmla="*/ 64 w 259"/>
                <a:gd name="T23" fmla="*/ 38 h 299"/>
                <a:gd name="T24" fmla="*/ 129 w 259"/>
                <a:gd name="T25" fmla="*/ 0 h 299"/>
                <a:gd name="T26" fmla="*/ 129 w 259"/>
                <a:gd name="T27" fmla="*/ 0 h 299"/>
              </a:gdLst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9" h="299">
                  <a:moveTo>
                    <a:pt x="129" y="0"/>
                  </a:moveTo>
                  <a:lnTo>
                    <a:pt x="194" y="38"/>
                  </a:lnTo>
                  <a:lnTo>
                    <a:pt x="259" y="74"/>
                  </a:lnTo>
                  <a:lnTo>
                    <a:pt x="259" y="149"/>
                  </a:lnTo>
                  <a:lnTo>
                    <a:pt x="259" y="223"/>
                  </a:lnTo>
                  <a:lnTo>
                    <a:pt x="194" y="261"/>
                  </a:lnTo>
                  <a:lnTo>
                    <a:pt x="129" y="299"/>
                  </a:lnTo>
                  <a:lnTo>
                    <a:pt x="64" y="261"/>
                  </a:lnTo>
                  <a:lnTo>
                    <a:pt x="0" y="223"/>
                  </a:lnTo>
                  <a:lnTo>
                    <a:pt x="0" y="149"/>
                  </a:lnTo>
                  <a:lnTo>
                    <a:pt x="0" y="74"/>
                  </a:lnTo>
                  <a:lnTo>
                    <a:pt x="64" y="38"/>
                  </a:lnTo>
                  <a:lnTo>
                    <a:pt x="129" y="0"/>
                  </a:lnTo>
                  <a:lnTo>
                    <a:pt x="12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9pPr>
            </a:lstStyle>
            <a:p>
              <a:pPr lvl="0">
                <a:defRPr/>
              </a:pPr>
              <a:endParaRPr lang="zh-CN" altLang="en-US" sz="1600">
                <a:latin typeface="Source Han Sans CN Medium"/>
                <a:ea typeface="Source Han Sans CN Medium"/>
                <a:cs typeface="+mn-ea"/>
                <a:sym typeface="+mn-lt"/>
              </a:endParaRPr>
            </a:p>
          </p:txBody>
        </p:sp>
        <p:sp>
          <p:nvSpPr>
            <p:cNvPr id="11" name="Freeform 8"/>
            <p:cNvSpPr/>
            <p:nvPr/>
          </p:nvSpPr>
          <p:spPr>
            <a:xfrm>
              <a:off x="7610830" y="2724678"/>
              <a:ext cx="515162" cy="595343"/>
            </a:xfrm>
            <a:custGeom>
              <a:avLst/>
              <a:gdLst>
                <a:gd name="T0" fmla="*/ 128 w 257"/>
                <a:gd name="T1" fmla="*/ 0 h 297"/>
                <a:gd name="T2" fmla="*/ 192 w 257"/>
                <a:gd name="T3" fmla="*/ 36 h 297"/>
                <a:gd name="T4" fmla="*/ 257 w 257"/>
                <a:gd name="T5" fmla="*/ 74 h 297"/>
                <a:gd name="T6" fmla="*/ 257 w 257"/>
                <a:gd name="T7" fmla="*/ 148 h 297"/>
                <a:gd name="T8" fmla="*/ 257 w 257"/>
                <a:gd name="T9" fmla="*/ 224 h 297"/>
                <a:gd name="T10" fmla="*/ 192 w 257"/>
                <a:gd name="T11" fmla="*/ 261 h 297"/>
                <a:gd name="T12" fmla="*/ 128 w 257"/>
                <a:gd name="T13" fmla="*/ 297 h 297"/>
                <a:gd name="T14" fmla="*/ 63 w 257"/>
                <a:gd name="T15" fmla="*/ 261 h 297"/>
                <a:gd name="T16" fmla="*/ 0 w 257"/>
                <a:gd name="T17" fmla="*/ 224 h 297"/>
                <a:gd name="T18" fmla="*/ 0 w 257"/>
                <a:gd name="T19" fmla="*/ 148 h 297"/>
                <a:gd name="T20" fmla="*/ 0 w 257"/>
                <a:gd name="T21" fmla="*/ 74 h 297"/>
                <a:gd name="T22" fmla="*/ 63 w 257"/>
                <a:gd name="T23" fmla="*/ 36 h 297"/>
                <a:gd name="T24" fmla="*/ 128 w 257"/>
                <a:gd name="T25" fmla="*/ 0 h 297"/>
                <a:gd name="T26" fmla="*/ 128 w 257"/>
                <a:gd name="T27" fmla="*/ 0 h 297"/>
              </a:gdLst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7" h="297">
                  <a:moveTo>
                    <a:pt x="128" y="0"/>
                  </a:moveTo>
                  <a:lnTo>
                    <a:pt x="192" y="36"/>
                  </a:lnTo>
                  <a:lnTo>
                    <a:pt x="257" y="74"/>
                  </a:lnTo>
                  <a:lnTo>
                    <a:pt x="257" y="148"/>
                  </a:lnTo>
                  <a:lnTo>
                    <a:pt x="257" y="224"/>
                  </a:lnTo>
                  <a:lnTo>
                    <a:pt x="192" y="261"/>
                  </a:lnTo>
                  <a:lnTo>
                    <a:pt x="128" y="297"/>
                  </a:lnTo>
                  <a:lnTo>
                    <a:pt x="63" y="261"/>
                  </a:lnTo>
                  <a:lnTo>
                    <a:pt x="0" y="224"/>
                  </a:lnTo>
                  <a:lnTo>
                    <a:pt x="0" y="148"/>
                  </a:lnTo>
                  <a:lnTo>
                    <a:pt x="0" y="74"/>
                  </a:lnTo>
                  <a:lnTo>
                    <a:pt x="63" y="36"/>
                  </a:lnTo>
                  <a:lnTo>
                    <a:pt x="128" y="0"/>
                  </a:lnTo>
                  <a:lnTo>
                    <a:pt x="12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9pPr>
            </a:lstStyle>
            <a:p>
              <a:pPr lvl="0">
                <a:defRPr/>
              </a:pPr>
              <a:endParaRPr lang="zh-CN" altLang="en-US" sz="1600">
                <a:latin typeface="Source Han Sans CN Medium"/>
                <a:ea typeface="Source Han Sans CN Medium"/>
                <a:cs typeface="+mn-ea"/>
                <a:sym typeface="+mn-lt"/>
              </a:endParaRPr>
            </a:p>
          </p:txBody>
        </p:sp>
        <p:sp>
          <p:nvSpPr>
            <p:cNvPr id="12" name="Freeform 9"/>
            <p:cNvSpPr/>
            <p:nvPr/>
          </p:nvSpPr>
          <p:spPr>
            <a:xfrm>
              <a:off x="7288096" y="4771294"/>
              <a:ext cx="521175" cy="599352"/>
            </a:xfrm>
            <a:custGeom>
              <a:avLst/>
              <a:gdLst>
                <a:gd name="T0" fmla="*/ 130 w 260"/>
                <a:gd name="T1" fmla="*/ 0 h 299"/>
                <a:gd name="T2" fmla="*/ 195 w 260"/>
                <a:gd name="T3" fmla="*/ 38 h 299"/>
                <a:gd name="T4" fmla="*/ 260 w 260"/>
                <a:gd name="T5" fmla="*/ 76 h 299"/>
                <a:gd name="T6" fmla="*/ 260 w 260"/>
                <a:gd name="T7" fmla="*/ 150 h 299"/>
                <a:gd name="T8" fmla="*/ 260 w 260"/>
                <a:gd name="T9" fmla="*/ 224 h 299"/>
                <a:gd name="T10" fmla="*/ 195 w 260"/>
                <a:gd name="T11" fmla="*/ 261 h 299"/>
                <a:gd name="T12" fmla="*/ 130 w 260"/>
                <a:gd name="T13" fmla="*/ 299 h 299"/>
                <a:gd name="T14" fmla="*/ 65 w 260"/>
                <a:gd name="T15" fmla="*/ 261 h 299"/>
                <a:gd name="T16" fmla="*/ 0 w 260"/>
                <a:gd name="T17" fmla="*/ 224 h 299"/>
                <a:gd name="T18" fmla="*/ 0 w 260"/>
                <a:gd name="T19" fmla="*/ 150 h 299"/>
                <a:gd name="T20" fmla="*/ 0 w 260"/>
                <a:gd name="T21" fmla="*/ 76 h 299"/>
                <a:gd name="T22" fmla="*/ 65 w 260"/>
                <a:gd name="T23" fmla="*/ 38 h 299"/>
                <a:gd name="T24" fmla="*/ 130 w 260"/>
                <a:gd name="T25" fmla="*/ 0 h 299"/>
                <a:gd name="T26" fmla="*/ 130 w 260"/>
                <a:gd name="T27" fmla="*/ 0 h 299"/>
              </a:gdLst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60" h="299">
                  <a:moveTo>
                    <a:pt x="130" y="0"/>
                  </a:moveTo>
                  <a:lnTo>
                    <a:pt x="195" y="38"/>
                  </a:lnTo>
                  <a:lnTo>
                    <a:pt x="260" y="76"/>
                  </a:lnTo>
                  <a:lnTo>
                    <a:pt x="260" y="150"/>
                  </a:lnTo>
                  <a:lnTo>
                    <a:pt x="260" y="224"/>
                  </a:lnTo>
                  <a:lnTo>
                    <a:pt x="195" y="261"/>
                  </a:lnTo>
                  <a:lnTo>
                    <a:pt x="130" y="299"/>
                  </a:lnTo>
                  <a:lnTo>
                    <a:pt x="65" y="261"/>
                  </a:lnTo>
                  <a:lnTo>
                    <a:pt x="0" y="224"/>
                  </a:lnTo>
                  <a:lnTo>
                    <a:pt x="0" y="150"/>
                  </a:lnTo>
                  <a:lnTo>
                    <a:pt x="0" y="76"/>
                  </a:lnTo>
                  <a:lnTo>
                    <a:pt x="65" y="38"/>
                  </a:lnTo>
                  <a:lnTo>
                    <a:pt x="130" y="0"/>
                  </a:lnTo>
                  <a:lnTo>
                    <a:pt x="13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9pPr>
            </a:lstStyle>
            <a:p>
              <a:pPr lvl="0">
                <a:defRPr/>
              </a:pPr>
              <a:endParaRPr lang="zh-CN" altLang="en-US" sz="1600">
                <a:latin typeface="Source Han Sans CN Medium"/>
                <a:ea typeface="Source Han Sans CN Medium"/>
                <a:cs typeface="+mn-ea"/>
                <a:sym typeface="+mn-lt"/>
              </a:endParaRPr>
            </a:p>
          </p:txBody>
        </p:sp>
        <p:sp>
          <p:nvSpPr>
            <p:cNvPr id="13" name="Freeform 10"/>
            <p:cNvSpPr/>
            <p:nvPr/>
          </p:nvSpPr>
          <p:spPr>
            <a:xfrm>
              <a:off x="4938802" y="2512199"/>
              <a:ext cx="517166" cy="599352"/>
            </a:xfrm>
            <a:custGeom>
              <a:avLst/>
              <a:gdLst>
                <a:gd name="T0" fmla="*/ 128 w 258"/>
                <a:gd name="T1" fmla="*/ 0 h 299"/>
                <a:gd name="T2" fmla="*/ 193 w 258"/>
                <a:gd name="T3" fmla="*/ 38 h 299"/>
                <a:gd name="T4" fmla="*/ 258 w 258"/>
                <a:gd name="T5" fmla="*/ 76 h 299"/>
                <a:gd name="T6" fmla="*/ 258 w 258"/>
                <a:gd name="T7" fmla="*/ 150 h 299"/>
                <a:gd name="T8" fmla="*/ 258 w 258"/>
                <a:gd name="T9" fmla="*/ 223 h 299"/>
                <a:gd name="T10" fmla="*/ 193 w 258"/>
                <a:gd name="T11" fmla="*/ 261 h 299"/>
                <a:gd name="T12" fmla="*/ 128 w 258"/>
                <a:gd name="T13" fmla="*/ 299 h 299"/>
                <a:gd name="T14" fmla="*/ 63 w 258"/>
                <a:gd name="T15" fmla="*/ 261 h 299"/>
                <a:gd name="T16" fmla="*/ 0 w 258"/>
                <a:gd name="T17" fmla="*/ 223 h 299"/>
                <a:gd name="T18" fmla="*/ 0 w 258"/>
                <a:gd name="T19" fmla="*/ 150 h 299"/>
                <a:gd name="T20" fmla="*/ 0 w 258"/>
                <a:gd name="T21" fmla="*/ 76 h 299"/>
                <a:gd name="T22" fmla="*/ 63 w 258"/>
                <a:gd name="T23" fmla="*/ 38 h 299"/>
                <a:gd name="T24" fmla="*/ 128 w 258"/>
                <a:gd name="T25" fmla="*/ 0 h 299"/>
                <a:gd name="T26" fmla="*/ 128 w 258"/>
                <a:gd name="T27" fmla="*/ 0 h 299"/>
              </a:gdLst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8" h="299">
                  <a:moveTo>
                    <a:pt x="128" y="0"/>
                  </a:moveTo>
                  <a:lnTo>
                    <a:pt x="193" y="38"/>
                  </a:lnTo>
                  <a:lnTo>
                    <a:pt x="258" y="76"/>
                  </a:lnTo>
                  <a:lnTo>
                    <a:pt x="258" y="150"/>
                  </a:lnTo>
                  <a:lnTo>
                    <a:pt x="258" y="223"/>
                  </a:lnTo>
                  <a:lnTo>
                    <a:pt x="193" y="261"/>
                  </a:lnTo>
                  <a:lnTo>
                    <a:pt x="128" y="299"/>
                  </a:lnTo>
                  <a:lnTo>
                    <a:pt x="63" y="261"/>
                  </a:lnTo>
                  <a:lnTo>
                    <a:pt x="0" y="223"/>
                  </a:lnTo>
                  <a:lnTo>
                    <a:pt x="0" y="150"/>
                  </a:lnTo>
                  <a:lnTo>
                    <a:pt x="0" y="76"/>
                  </a:lnTo>
                  <a:lnTo>
                    <a:pt x="63" y="38"/>
                  </a:lnTo>
                  <a:lnTo>
                    <a:pt x="128" y="0"/>
                  </a:lnTo>
                  <a:lnTo>
                    <a:pt x="12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9pPr>
            </a:lstStyle>
            <a:p>
              <a:pPr lvl="0">
                <a:defRPr/>
              </a:pPr>
              <a:endParaRPr lang="zh-CN" altLang="en-US" sz="1600">
                <a:latin typeface="Source Han Sans CN Medium"/>
                <a:ea typeface="Source Han Sans CN Medium"/>
                <a:cs typeface="+mn-ea"/>
                <a:sym typeface="+mn-lt"/>
              </a:endParaRPr>
            </a:p>
          </p:txBody>
        </p:sp>
        <p:sp>
          <p:nvSpPr>
            <p:cNvPr id="14" name="Freeform 11"/>
            <p:cNvSpPr/>
            <p:nvPr/>
          </p:nvSpPr>
          <p:spPr>
            <a:xfrm>
              <a:off x="3794222" y="4612935"/>
              <a:ext cx="517166" cy="595343"/>
            </a:xfrm>
            <a:custGeom>
              <a:avLst/>
              <a:gdLst>
                <a:gd name="T0" fmla="*/ 130 w 258"/>
                <a:gd name="T1" fmla="*/ 0 h 297"/>
                <a:gd name="T2" fmla="*/ 193 w 258"/>
                <a:gd name="T3" fmla="*/ 36 h 297"/>
                <a:gd name="T4" fmla="*/ 258 w 258"/>
                <a:gd name="T5" fmla="*/ 74 h 297"/>
                <a:gd name="T6" fmla="*/ 258 w 258"/>
                <a:gd name="T7" fmla="*/ 148 h 297"/>
                <a:gd name="T8" fmla="*/ 258 w 258"/>
                <a:gd name="T9" fmla="*/ 223 h 297"/>
                <a:gd name="T10" fmla="*/ 193 w 258"/>
                <a:gd name="T11" fmla="*/ 261 h 297"/>
                <a:gd name="T12" fmla="*/ 130 w 258"/>
                <a:gd name="T13" fmla="*/ 297 h 297"/>
                <a:gd name="T14" fmla="*/ 65 w 258"/>
                <a:gd name="T15" fmla="*/ 261 h 297"/>
                <a:gd name="T16" fmla="*/ 0 w 258"/>
                <a:gd name="T17" fmla="*/ 223 h 297"/>
                <a:gd name="T18" fmla="*/ 0 w 258"/>
                <a:gd name="T19" fmla="*/ 148 h 297"/>
                <a:gd name="T20" fmla="*/ 0 w 258"/>
                <a:gd name="T21" fmla="*/ 74 h 297"/>
                <a:gd name="T22" fmla="*/ 65 w 258"/>
                <a:gd name="T23" fmla="*/ 36 h 297"/>
                <a:gd name="T24" fmla="*/ 130 w 258"/>
                <a:gd name="T25" fmla="*/ 0 h 297"/>
                <a:gd name="T26" fmla="*/ 130 w 258"/>
                <a:gd name="T27" fmla="*/ 0 h 297"/>
              </a:gdLst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8" h="297">
                  <a:moveTo>
                    <a:pt x="130" y="0"/>
                  </a:moveTo>
                  <a:lnTo>
                    <a:pt x="193" y="36"/>
                  </a:lnTo>
                  <a:lnTo>
                    <a:pt x="258" y="74"/>
                  </a:lnTo>
                  <a:lnTo>
                    <a:pt x="258" y="148"/>
                  </a:lnTo>
                  <a:lnTo>
                    <a:pt x="258" y="223"/>
                  </a:lnTo>
                  <a:lnTo>
                    <a:pt x="193" y="261"/>
                  </a:lnTo>
                  <a:lnTo>
                    <a:pt x="130" y="297"/>
                  </a:lnTo>
                  <a:lnTo>
                    <a:pt x="65" y="261"/>
                  </a:lnTo>
                  <a:lnTo>
                    <a:pt x="0" y="223"/>
                  </a:lnTo>
                  <a:lnTo>
                    <a:pt x="0" y="148"/>
                  </a:lnTo>
                  <a:lnTo>
                    <a:pt x="0" y="74"/>
                  </a:lnTo>
                  <a:lnTo>
                    <a:pt x="65" y="36"/>
                  </a:lnTo>
                  <a:lnTo>
                    <a:pt x="130" y="0"/>
                  </a:lnTo>
                  <a:lnTo>
                    <a:pt x="13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9pPr>
            </a:lstStyle>
            <a:p>
              <a:pPr lvl="0">
                <a:defRPr/>
              </a:pPr>
              <a:endParaRPr lang="zh-CN" altLang="en-US" sz="1600">
                <a:latin typeface="Source Han Sans CN Medium"/>
                <a:ea typeface="Source Han Sans CN Medium"/>
                <a:cs typeface="+mn-ea"/>
                <a:sym typeface="+mn-lt"/>
              </a:endParaRPr>
            </a:p>
          </p:txBody>
        </p:sp>
        <p:sp>
          <p:nvSpPr>
            <p:cNvPr id="15" name="Freeform 12"/>
            <p:cNvSpPr/>
            <p:nvPr/>
          </p:nvSpPr>
          <p:spPr>
            <a:xfrm>
              <a:off x="6714808" y="2957201"/>
              <a:ext cx="517166" cy="595343"/>
            </a:xfrm>
            <a:custGeom>
              <a:avLst/>
              <a:gdLst>
                <a:gd name="T0" fmla="*/ 130 w 258"/>
                <a:gd name="T1" fmla="*/ 0 h 297"/>
                <a:gd name="T2" fmla="*/ 195 w 258"/>
                <a:gd name="T3" fmla="*/ 36 h 297"/>
                <a:gd name="T4" fmla="*/ 258 w 258"/>
                <a:gd name="T5" fmla="*/ 73 h 297"/>
                <a:gd name="T6" fmla="*/ 258 w 258"/>
                <a:gd name="T7" fmla="*/ 147 h 297"/>
                <a:gd name="T8" fmla="*/ 258 w 258"/>
                <a:gd name="T9" fmla="*/ 223 h 297"/>
                <a:gd name="T10" fmla="*/ 195 w 258"/>
                <a:gd name="T11" fmla="*/ 259 h 297"/>
                <a:gd name="T12" fmla="*/ 130 w 258"/>
                <a:gd name="T13" fmla="*/ 297 h 297"/>
                <a:gd name="T14" fmla="*/ 65 w 258"/>
                <a:gd name="T15" fmla="*/ 259 h 297"/>
                <a:gd name="T16" fmla="*/ 0 w 258"/>
                <a:gd name="T17" fmla="*/ 223 h 297"/>
                <a:gd name="T18" fmla="*/ 0 w 258"/>
                <a:gd name="T19" fmla="*/ 147 h 297"/>
                <a:gd name="T20" fmla="*/ 0 w 258"/>
                <a:gd name="T21" fmla="*/ 73 h 297"/>
                <a:gd name="T22" fmla="*/ 65 w 258"/>
                <a:gd name="T23" fmla="*/ 36 h 297"/>
                <a:gd name="T24" fmla="*/ 130 w 258"/>
                <a:gd name="T25" fmla="*/ 0 h 297"/>
                <a:gd name="T26" fmla="*/ 130 w 258"/>
                <a:gd name="T27" fmla="*/ 0 h 297"/>
              </a:gdLst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8" h="297">
                  <a:moveTo>
                    <a:pt x="130" y="0"/>
                  </a:moveTo>
                  <a:lnTo>
                    <a:pt x="195" y="36"/>
                  </a:lnTo>
                  <a:lnTo>
                    <a:pt x="258" y="73"/>
                  </a:lnTo>
                  <a:lnTo>
                    <a:pt x="258" y="147"/>
                  </a:lnTo>
                  <a:lnTo>
                    <a:pt x="258" y="223"/>
                  </a:lnTo>
                  <a:lnTo>
                    <a:pt x="195" y="259"/>
                  </a:lnTo>
                  <a:lnTo>
                    <a:pt x="130" y="297"/>
                  </a:lnTo>
                  <a:lnTo>
                    <a:pt x="65" y="259"/>
                  </a:lnTo>
                  <a:lnTo>
                    <a:pt x="0" y="223"/>
                  </a:lnTo>
                  <a:lnTo>
                    <a:pt x="0" y="147"/>
                  </a:lnTo>
                  <a:lnTo>
                    <a:pt x="0" y="73"/>
                  </a:lnTo>
                  <a:lnTo>
                    <a:pt x="65" y="36"/>
                  </a:lnTo>
                  <a:lnTo>
                    <a:pt x="130" y="0"/>
                  </a:lnTo>
                  <a:lnTo>
                    <a:pt x="13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9pPr>
            </a:lstStyle>
            <a:p>
              <a:pPr lvl="0">
                <a:defRPr/>
              </a:pPr>
              <a:endParaRPr lang="zh-CN" altLang="en-US" sz="1600">
                <a:latin typeface="Source Han Sans CN Medium"/>
                <a:ea typeface="Source Han Sans CN Medium"/>
                <a:cs typeface="+mn-ea"/>
                <a:sym typeface="+mn-lt"/>
              </a:endParaRPr>
            </a:p>
          </p:txBody>
        </p:sp>
        <p:sp>
          <p:nvSpPr>
            <p:cNvPr id="16" name="Freeform 13"/>
            <p:cNvSpPr/>
            <p:nvPr/>
          </p:nvSpPr>
          <p:spPr>
            <a:xfrm>
              <a:off x="6606560" y="5569094"/>
              <a:ext cx="288652" cy="332750"/>
            </a:xfrm>
            <a:custGeom>
              <a:avLst/>
              <a:gdLst>
                <a:gd name="T0" fmla="*/ 72 w 144"/>
                <a:gd name="T1" fmla="*/ 0 h 166"/>
                <a:gd name="T2" fmla="*/ 108 w 144"/>
                <a:gd name="T3" fmla="*/ 22 h 166"/>
                <a:gd name="T4" fmla="*/ 144 w 144"/>
                <a:gd name="T5" fmla="*/ 42 h 166"/>
                <a:gd name="T6" fmla="*/ 144 w 144"/>
                <a:gd name="T7" fmla="*/ 83 h 166"/>
                <a:gd name="T8" fmla="*/ 144 w 144"/>
                <a:gd name="T9" fmla="*/ 124 h 166"/>
                <a:gd name="T10" fmla="*/ 108 w 144"/>
                <a:gd name="T11" fmla="*/ 144 h 166"/>
                <a:gd name="T12" fmla="*/ 72 w 144"/>
                <a:gd name="T13" fmla="*/ 166 h 166"/>
                <a:gd name="T14" fmla="*/ 36 w 144"/>
                <a:gd name="T15" fmla="*/ 144 h 166"/>
                <a:gd name="T16" fmla="*/ 0 w 144"/>
                <a:gd name="T17" fmla="*/ 124 h 166"/>
                <a:gd name="T18" fmla="*/ 0 w 144"/>
                <a:gd name="T19" fmla="*/ 83 h 166"/>
                <a:gd name="T20" fmla="*/ 0 w 144"/>
                <a:gd name="T21" fmla="*/ 42 h 166"/>
                <a:gd name="T22" fmla="*/ 36 w 144"/>
                <a:gd name="T23" fmla="*/ 22 h 166"/>
                <a:gd name="T24" fmla="*/ 72 w 144"/>
                <a:gd name="T25" fmla="*/ 0 h 166"/>
                <a:gd name="T26" fmla="*/ 72 w 144"/>
                <a:gd name="T27" fmla="*/ 0 h 166"/>
              </a:gdLst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" h="166">
                  <a:moveTo>
                    <a:pt x="72" y="0"/>
                  </a:moveTo>
                  <a:lnTo>
                    <a:pt x="108" y="22"/>
                  </a:lnTo>
                  <a:lnTo>
                    <a:pt x="144" y="42"/>
                  </a:lnTo>
                  <a:lnTo>
                    <a:pt x="144" y="83"/>
                  </a:lnTo>
                  <a:lnTo>
                    <a:pt x="144" y="124"/>
                  </a:lnTo>
                  <a:lnTo>
                    <a:pt x="108" y="144"/>
                  </a:lnTo>
                  <a:lnTo>
                    <a:pt x="72" y="166"/>
                  </a:lnTo>
                  <a:lnTo>
                    <a:pt x="36" y="144"/>
                  </a:lnTo>
                  <a:lnTo>
                    <a:pt x="0" y="124"/>
                  </a:lnTo>
                  <a:lnTo>
                    <a:pt x="0" y="83"/>
                  </a:lnTo>
                  <a:lnTo>
                    <a:pt x="0" y="42"/>
                  </a:lnTo>
                  <a:lnTo>
                    <a:pt x="36" y="22"/>
                  </a:lnTo>
                  <a:lnTo>
                    <a:pt x="72" y="0"/>
                  </a:lnTo>
                  <a:lnTo>
                    <a:pt x="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9pPr>
            </a:lstStyle>
            <a:p>
              <a:pPr lvl="0">
                <a:defRPr/>
              </a:pPr>
              <a:endParaRPr lang="zh-CN" altLang="en-US" sz="1600">
                <a:latin typeface="Source Han Sans CN Medium"/>
                <a:ea typeface="Source Han Sans CN Medium"/>
                <a:cs typeface="+mn-ea"/>
                <a:sym typeface="+mn-lt"/>
              </a:endParaRPr>
            </a:p>
          </p:txBody>
        </p:sp>
        <p:sp>
          <p:nvSpPr>
            <p:cNvPr id="17" name="Freeform 14"/>
            <p:cNvSpPr/>
            <p:nvPr/>
          </p:nvSpPr>
          <p:spPr>
            <a:xfrm>
              <a:off x="4658170" y="3554550"/>
              <a:ext cx="284643" cy="332750"/>
            </a:xfrm>
            <a:custGeom>
              <a:avLst/>
              <a:gdLst>
                <a:gd name="T0" fmla="*/ 70 w 142"/>
                <a:gd name="T1" fmla="*/ 0 h 166"/>
                <a:gd name="T2" fmla="*/ 106 w 142"/>
                <a:gd name="T3" fmla="*/ 22 h 166"/>
                <a:gd name="T4" fmla="*/ 142 w 142"/>
                <a:gd name="T5" fmla="*/ 42 h 166"/>
                <a:gd name="T6" fmla="*/ 142 w 142"/>
                <a:gd name="T7" fmla="*/ 83 h 166"/>
                <a:gd name="T8" fmla="*/ 142 w 142"/>
                <a:gd name="T9" fmla="*/ 125 h 166"/>
                <a:gd name="T10" fmla="*/ 106 w 142"/>
                <a:gd name="T11" fmla="*/ 144 h 166"/>
                <a:gd name="T12" fmla="*/ 70 w 142"/>
                <a:gd name="T13" fmla="*/ 166 h 166"/>
                <a:gd name="T14" fmla="*/ 34 w 142"/>
                <a:gd name="T15" fmla="*/ 144 h 166"/>
                <a:gd name="T16" fmla="*/ 0 w 142"/>
                <a:gd name="T17" fmla="*/ 125 h 166"/>
                <a:gd name="T18" fmla="*/ 0 w 142"/>
                <a:gd name="T19" fmla="*/ 83 h 166"/>
                <a:gd name="T20" fmla="*/ 0 w 142"/>
                <a:gd name="T21" fmla="*/ 42 h 166"/>
                <a:gd name="T22" fmla="*/ 34 w 142"/>
                <a:gd name="T23" fmla="*/ 22 h 166"/>
                <a:gd name="T24" fmla="*/ 70 w 142"/>
                <a:gd name="T25" fmla="*/ 0 h 166"/>
                <a:gd name="T26" fmla="*/ 70 w 142"/>
                <a:gd name="T27" fmla="*/ 0 h 166"/>
              </a:gdLst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2" h="166">
                  <a:moveTo>
                    <a:pt x="70" y="0"/>
                  </a:moveTo>
                  <a:lnTo>
                    <a:pt x="106" y="22"/>
                  </a:lnTo>
                  <a:lnTo>
                    <a:pt x="142" y="42"/>
                  </a:lnTo>
                  <a:lnTo>
                    <a:pt x="142" y="83"/>
                  </a:lnTo>
                  <a:lnTo>
                    <a:pt x="142" y="125"/>
                  </a:lnTo>
                  <a:lnTo>
                    <a:pt x="106" y="144"/>
                  </a:lnTo>
                  <a:lnTo>
                    <a:pt x="70" y="166"/>
                  </a:lnTo>
                  <a:lnTo>
                    <a:pt x="34" y="144"/>
                  </a:lnTo>
                  <a:lnTo>
                    <a:pt x="0" y="125"/>
                  </a:lnTo>
                  <a:lnTo>
                    <a:pt x="0" y="83"/>
                  </a:lnTo>
                  <a:lnTo>
                    <a:pt x="0" y="42"/>
                  </a:lnTo>
                  <a:lnTo>
                    <a:pt x="34" y="22"/>
                  </a:lnTo>
                  <a:lnTo>
                    <a:pt x="70" y="0"/>
                  </a:lnTo>
                  <a:lnTo>
                    <a:pt x="7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9pPr>
            </a:lstStyle>
            <a:p>
              <a:pPr lvl="0">
                <a:defRPr/>
              </a:pPr>
              <a:endParaRPr lang="zh-CN" altLang="en-US" sz="1600">
                <a:latin typeface="Source Han Sans CN Medium"/>
                <a:ea typeface="Source Han Sans CN Medium"/>
                <a:cs typeface="+mn-ea"/>
                <a:sym typeface="+mn-lt"/>
              </a:endParaRPr>
            </a:p>
          </p:txBody>
        </p:sp>
        <p:sp>
          <p:nvSpPr>
            <p:cNvPr id="18" name="Freeform 15"/>
            <p:cNvSpPr/>
            <p:nvPr/>
          </p:nvSpPr>
          <p:spPr>
            <a:xfrm>
              <a:off x="5628355" y="3049409"/>
              <a:ext cx="284643" cy="328741"/>
            </a:xfrm>
            <a:custGeom>
              <a:avLst/>
              <a:gdLst>
                <a:gd name="T0" fmla="*/ 70 w 142"/>
                <a:gd name="T1" fmla="*/ 0 h 164"/>
                <a:gd name="T2" fmla="*/ 106 w 142"/>
                <a:gd name="T3" fmla="*/ 20 h 164"/>
                <a:gd name="T4" fmla="*/ 142 w 142"/>
                <a:gd name="T5" fmla="*/ 40 h 164"/>
                <a:gd name="T6" fmla="*/ 142 w 142"/>
                <a:gd name="T7" fmla="*/ 81 h 164"/>
                <a:gd name="T8" fmla="*/ 142 w 142"/>
                <a:gd name="T9" fmla="*/ 123 h 164"/>
                <a:gd name="T10" fmla="*/ 106 w 142"/>
                <a:gd name="T11" fmla="*/ 143 h 164"/>
                <a:gd name="T12" fmla="*/ 70 w 142"/>
                <a:gd name="T13" fmla="*/ 164 h 164"/>
                <a:gd name="T14" fmla="*/ 36 w 142"/>
                <a:gd name="T15" fmla="*/ 143 h 164"/>
                <a:gd name="T16" fmla="*/ 0 w 142"/>
                <a:gd name="T17" fmla="*/ 123 h 164"/>
                <a:gd name="T18" fmla="*/ 0 w 142"/>
                <a:gd name="T19" fmla="*/ 81 h 164"/>
                <a:gd name="T20" fmla="*/ 0 w 142"/>
                <a:gd name="T21" fmla="*/ 40 h 164"/>
                <a:gd name="T22" fmla="*/ 36 w 142"/>
                <a:gd name="T23" fmla="*/ 20 h 164"/>
                <a:gd name="T24" fmla="*/ 70 w 142"/>
                <a:gd name="T25" fmla="*/ 0 h 164"/>
                <a:gd name="T26" fmla="*/ 70 w 142"/>
                <a:gd name="T27" fmla="*/ 0 h 164"/>
              </a:gdLst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2" h="164">
                  <a:moveTo>
                    <a:pt x="70" y="0"/>
                  </a:moveTo>
                  <a:lnTo>
                    <a:pt x="106" y="20"/>
                  </a:lnTo>
                  <a:lnTo>
                    <a:pt x="142" y="40"/>
                  </a:lnTo>
                  <a:lnTo>
                    <a:pt x="142" y="81"/>
                  </a:lnTo>
                  <a:lnTo>
                    <a:pt x="142" y="123"/>
                  </a:lnTo>
                  <a:lnTo>
                    <a:pt x="106" y="143"/>
                  </a:lnTo>
                  <a:lnTo>
                    <a:pt x="70" y="164"/>
                  </a:lnTo>
                  <a:lnTo>
                    <a:pt x="36" y="143"/>
                  </a:lnTo>
                  <a:lnTo>
                    <a:pt x="0" y="123"/>
                  </a:lnTo>
                  <a:lnTo>
                    <a:pt x="0" y="81"/>
                  </a:lnTo>
                  <a:lnTo>
                    <a:pt x="0" y="40"/>
                  </a:lnTo>
                  <a:lnTo>
                    <a:pt x="36" y="20"/>
                  </a:lnTo>
                  <a:lnTo>
                    <a:pt x="70" y="0"/>
                  </a:lnTo>
                  <a:lnTo>
                    <a:pt x="7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9pPr>
            </a:lstStyle>
            <a:p>
              <a:pPr lvl="0">
                <a:defRPr/>
              </a:pPr>
              <a:endParaRPr lang="zh-CN" altLang="en-US" sz="1600">
                <a:latin typeface="Source Han Sans CN Medium"/>
                <a:ea typeface="Source Han Sans CN Medium"/>
                <a:cs typeface="+mn-ea"/>
                <a:sym typeface="+mn-lt"/>
              </a:endParaRPr>
            </a:p>
          </p:txBody>
        </p:sp>
        <p:sp>
          <p:nvSpPr>
            <p:cNvPr id="19" name="Freeform 16"/>
            <p:cNvSpPr/>
            <p:nvPr/>
          </p:nvSpPr>
          <p:spPr>
            <a:xfrm>
              <a:off x="6201646" y="4761269"/>
              <a:ext cx="286646" cy="328741"/>
            </a:xfrm>
            <a:custGeom>
              <a:avLst/>
              <a:gdLst>
                <a:gd name="T0" fmla="*/ 72 w 143"/>
                <a:gd name="T1" fmla="*/ 0 h 164"/>
                <a:gd name="T2" fmla="*/ 108 w 143"/>
                <a:gd name="T3" fmla="*/ 20 h 164"/>
                <a:gd name="T4" fmla="*/ 143 w 143"/>
                <a:gd name="T5" fmla="*/ 39 h 164"/>
                <a:gd name="T6" fmla="*/ 143 w 143"/>
                <a:gd name="T7" fmla="*/ 81 h 164"/>
                <a:gd name="T8" fmla="*/ 143 w 143"/>
                <a:gd name="T9" fmla="*/ 122 h 164"/>
                <a:gd name="T10" fmla="*/ 108 w 143"/>
                <a:gd name="T11" fmla="*/ 144 h 164"/>
                <a:gd name="T12" fmla="*/ 72 w 143"/>
                <a:gd name="T13" fmla="*/ 164 h 164"/>
                <a:gd name="T14" fmla="*/ 36 w 143"/>
                <a:gd name="T15" fmla="*/ 144 h 164"/>
                <a:gd name="T16" fmla="*/ 0 w 143"/>
                <a:gd name="T17" fmla="*/ 122 h 164"/>
                <a:gd name="T18" fmla="*/ 0 w 143"/>
                <a:gd name="T19" fmla="*/ 81 h 164"/>
                <a:gd name="T20" fmla="*/ 0 w 143"/>
                <a:gd name="T21" fmla="*/ 39 h 164"/>
                <a:gd name="T22" fmla="*/ 36 w 143"/>
                <a:gd name="T23" fmla="*/ 20 h 164"/>
                <a:gd name="T24" fmla="*/ 72 w 143"/>
                <a:gd name="T25" fmla="*/ 0 h 164"/>
                <a:gd name="T26" fmla="*/ 72 w 143"/>
                <a:gd name="T27" fmla="*/ 0 h 164"/>
              </a:gdLst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3" h="164">
                  <a:moveTo>
                    <a:pt x="72" y="0"/>
                  </a:moveTo>
                  <a:lnTo>
                    <a:pt x="108" y="20"/>
                  </a:lnTo>
                  <a:lnTo>
                    <a:pt x="143" y="39"/>
                  </a:lnTo>
                  <a:lnTo>
                    <a:pt x="143" y="81"/>
                  </a:lnTo>
                  <a:lnTo>
                    <a:pt x="143" y="122"/>
                  </a:lnTo>
                  <a:lnTo>
                    <a:pt x="108" y="144"/>
                  </a:lnTo>
                  <a:lnTo>
                    <a:pt x="72" y="164"/>
                  </a:lnTo>
                  <a:lnTo>
                    <a:pt x="36" y="144"/>
                  </a:lnTo>
                  <a:lnTo>
                    <a:pt x="0" y="122"/>
                  </a:lnTo>
                  <a:lnTo>
                    <a:pt x="0" y="81"/>
                  </a:lnTo>
                  <a:lnTo>
                    <a:pt x="0" y="39"/>
                  </a:lnTo>
                  <a:lnTo>
                    <a:pt x="36" y="20"/>
                  </a:lnTo>
                  <a:lnTo>
                    <a:pt x="72" y="0"/>
                  </a:lnTo>
                  <a:lnTo>
                    <a:pt x="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9pPr>
            </a:lstStyle>
            <a:p>
              <a:pPr lvl="0">
                <a:defRPr/>
              </a:pPr>
              <a:endParaRPr lang="zh-CN" altLang="en-US" sz="1600">
                <a:latin typeface="Source Han Sans CN Medium"/>
                <a:ea typeface="Source Han Sans CN Medium"/>
                <a:cs typeface="+mn-ea"/>
                <a:sym typeface="+mn-lt"/>
              </a:endParaRPr>
            </a:p>
          </p:txBody>
        </p:sp>
        <p:sp>
          <p:nvSpPr>
            <p:cNvPr id="20" name="Freeform 17"/>
            <p:cNvSpPr/>
            <p:nvPr/>
          </p:nvSpPr>
          <p:spPr>
            <a:xfrm>
              <a:off x="4501816" y="4450571"/>
              <a:ext cx="284643" cy="332750"/>
            </a:xfrm>
            <a:custGeom>
              <a:avLst/>
              <a:gdLst>
                <a:gd name="T0" fmla="*/ 70 w 142"/>
                <a:gd name="T1" fmla="*/ 0 h 166"/>
                <a:gd name="T2" fmla="*/ 106 w 142"/>
                <a:gd name="T3" fmla="*/ 22 h 166"/>
                <a:gd name="T4" fmla="*/ 142 w 142"/>
                <a:gd name="T5" fmla="*/ 41 h 166"/>
                <a:gd name="T6" fmla="*/ 142 w 142"/>
                <a:gd name="T7" fmla="*/ 83 h 166"/>
                <a:gd name="T8" fmla="*/ 142 w 142"/>
                <a:gd name="T9" fmla="*/ 124 h 166"/>
                <a:gd name="T10" fmla="*/ 106 w 142"/>
                <a:gd name="T11" fmla="*/ 144 h 166"/>
                <a:gd name="T12" fmla="*/ 70 w 142"/>
                <a:gd name="T13" fmla="*/ 166 h 166"/>
                <a:gd name="T14" fmla="*/ 34 w 142"/>
                <a:gd name="T15" fmla="*/ 144 h 166"/>
                <a:gd name="T16" fmla="*/ 0 w 142"/>
                <a:gd name="T17" fmla="*/ 124 h 166"/>
                <a:gd name="T18" fmla="*/ 0 w 142"/>
                <a:gd name="T19" fmla="*/ 83 h 166"/>
                <a:gd name="T20" fmla="*/ 0 w 142"/>
                <a:gd name="T21" fmla="*/ 41 h 166"/>
                <a:gd name="T22" fmla="*/ 34 w 142"/>
                <a:gd name="T23" fmla="*/ 22 h 166"/>
                <a:gd name="T24" fmla="*/ 70 w 142"/>
                <a:gd name="T25" fmla="*/ 0 h 166"/>
                <a:gd name="T26" fmla="*/ 70 w 142"/>
                <a:gd name="T27" fmla="*/ 0 h 166"/>
              </a:gdLst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2" h="166">
                  <a:moveTo>
                    <a:pt x="70" y="0"/>
                  </a:moveTo>
                  <a:lnTo>
                    <a:pt x="106" y="22"/>
                  </a:lnTo>
                  <a:lnTo>
                    <a:pt x="142" y="41"/>
                  </a:lnTo>
                  <a:lnTo>
                    <a:pt x="142" y="83"/>
                  </a:lnTo>
                  <a:lnTo>
                    <a:pt x="142" y="124"/>
                  </a:lnTo>
                  <a:lnTo>
                    <a:pt x="106" y="144"/>
                  </a:lnTo>
                  <a:lnTo>
                    <a:pt x="70" y="166"/>
                  </a:lnTo>
                  <a:lnTo>
                    <a:pt x="34" y="144"/>
                  </a:lnTo>
                  <a:lnTo>
                    <a:pt x="0" y="124"/>
                  </a:lnTo>
                  <a:lnTo>
                    <a:pt x="0" y="83"/>
                  </a:lnTo>
                  <a:lnTo>
                    <a:pt x="0" y="41"/>
                  </a:lnTo>
                  <a:lnTo>
                    <a:pt x="34" y="22"/>
                  </a:lnTo>
                  <a:lnTo>
                    <a:pt x="70" y="0"/>
                  </a:lnTo>
                  <a:lnTo>
                    <a:pt x="7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9pPr>
            </a:lstStyle>
            <a:p>
              <a:pPr lvl="0">
                <a:defRPr/>
              </a:pPr>
              <a:endParaRPr lang="zh-CN" altLang="en-US" sz="1600">
                <a:latin typeface="Source Han Sans CN Medium"/>
                <a:ea typeface="Source Han Sans CN Medium"/>
                <a:cs typeface="+mn-ea"/>
                <a:sym typeface="+mn-lt"/>
              </a:endParaRPr>
            </a:p>
          </p:txBody>
        </p:sp>
        <p:sp>
          <p:nvSpPr>
            <p:cNvPr id="21" name="Freeform 18"/>
            <p:cNvSpPr/>
            <p:nvPr/>
          </p:nvSpPr>
          <p:spPr>
            <a:xfrm>
              <a:off x="7213931" y="3684844"/>
              <a:ext cx="288652" cy="332750"/>
            </a:xfrm>
            <a:custGeom>
              <a:avLst/>
              <a:gdLst>
                <a:gd name="T0" fmla="*/ 72 w 144"/>
                <a:gd name="T1" fmla="*/ 0 h 166"/>
                <a:gd name="T2" fmla="*/ 108 w 144"/>
                <a:gd name="T3" fmla="*/ 22 h 166"/>
                <a:gd name="T4" fmla="*/ 144 w 144"/>
                <a:gd name="T5" fmla="*/ 42 h 166"/>
                <a:gd name="T6" fmla="*/ 144 w 144"/>
                <a:gd name="T7" fmla="*/ 83 h 166"/>
                <a:gd name="T8" fmla="*/ 144 w 144"/>
                <a:gd name="T9" fmla="*/ 125 h 166"/>
                <a:gd name="T10" fmla="*/ 108 w 144"/>
                <a:gd name="T11" fmla="*/ 144 h 166"/>
                <a:gd name="T12" fmla="*/ 72 w 144"/>
                <a:gd name="T13" fmla="*/ 166 h 166"/>
                <a:gd name="T14" fmla="*/ 36 w 144"/>
                <a:gd name="T15" fmla="*/ 144 h 166"/>
                <a:gd name="T16" fmla="*/ 0 w 144"/>
                <a:gd name="T17" fmla="*/ 125 h 166"/>
                <a:gd name="T18" fmla="*/ 0 w 144"/>
                <a:gd name="T19" fmla="*/ 83 h 166"/>
                <a:gd name="T20" fmla="*/ 0 w 144"/>
                <a:gd name="T21" fmla="*/ 42 h 166"/>
                <a:gd name="T22" fmla="*/ 36 w 144"/>
                <a:gd name="T23" fmla="*/ 22 h 166"/>
                <a:gd name="T24" fmla="*/ 72 w 144"/>
                <a:gd name="T25" fmla="*/ 0 h 166"/>
                <a:gd name="T26" fmla="*/ 72 w 144"/>
                <a:gd name="T27" fmla="*/ 0 h 166"/>
              </a:gdLst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4" h="166">
                  <a:moveTo>
                    <a:pt x="72" y="0"/>
                  </a:moveTo>
                  <a:lnTo>
                    <a:pt x="108" y="22"/>
                  </a:lnTo>
                  <a:lnTo>
                    <a:pt x="144" y="42"/>
                  </a:lnTo>
                  <a:lnTo>
                    <a:pt x="144" y="83"/>
                  </a:lnTo>
                  <a:lnTo>
                    <a:pt x="144" y="125"/>
                  </a:lnTo>
                  <a:lnTo>
                    <a:pt x="108" y="144"/>
                  </a:lnTo>
                  <a:lnTo>
                    <a:pt x="72" y="166"/>
                  </a:lnTo>
                  <a:lnTo>
                    <a:pt x="36" y="144"/>
                  </a:lnTo>
                  <a:lnTo>
                    <a:pt x="0" y="125"/>
                  </a:lnTo>
                  <a:lnTo>
                    <a:pt x="0" y="83"/>
                  </a:lnTo>
                  <a:lnTo>
                    <a:pt x="0" y="42"/>
                  </a:lnTo>
                  <a:lnTo>
                    <a:pt x="36" y="22"/>
                  </a:lnTo>
                  <a:lnTo>
                    <a:pt x="72" y="0"/>
                  </a:lnTo>
                  <a:lnTo>
                    <a:pt x="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9pPr>
            </a:lstStyle>
            <a:p>
              <a:pPr lvl="0">
                <a:defRPr/>
              </a:pPr>
              <a:endParaRPr lang="zh-CN" altLang="en-US" sz="1600">
                <a:latin typeface="Source Han Sans CN Medium"/>
                <a:ea typeface="Source Han Sans CN Medium"/>
                <a:cs typeface="+mn-ea"/>
                <a:sym typeface="+mn-lt"/>
              </a:endParaRPr>
            </a:p>
          </p:txBody>
        </p:sp>
        <p:sp>
          <p:nvSpPr>
            <p:cNvPr id="22" name="Freeform 19"/>
            <p:cNvSpPr/>
            <p:nvPr/>
          </p:nvSpPr>
          <p:spPr>
            <a:xfrm>
              <a:off x="5253513" y="5092018"/>
              <a:ext cx="284643" cy="332750"/>
            </a:xfrm>
            <a:custGeom>
              <a:avLst/>
              <a:gdLst>
                <a:gd name="T0" fmla="*/ 72 w 142"/>
                <a:gd name="T1" fmla="*/ 0 h 166"/>
                <a:gd name="T2" fmla="*/ 108 w 142"/>
                <a:gd name="T3" fmla="*/ 22 h 166"/>
                <a:gd name="T4" fmla="*/ 142 w 142"/>
                <a:gd name="T5" fmla="*/ 42 h 166"/>
                <a:gd name="T6" fmla="*/ 142 w 142"/>
                <a:gd name="T7" fmla="*/ 83 h 166"/>
                <a:gd name="T8" fmla="*/ 142 w 142"/>
                <a:gd name="T9" fmla="*/ 125 h 166"/>
                <a:gd name="T10" fmla="*/ 108 w 142"/>
                <a:gd name="T11" fmla="*/ 145 h 166"/>
                <a:gd name="T12" fmla="*/ 72 w 142"/>
                <a:gd name="T13" fmla="*/ 166 h 166"/>
                <a:gd name="T14" fmla="*/ 36 w 142"/>
                <a:gd name="T15" fmla="*/ 145 h 166"/>
                <a:gd name="T16" fmla="*/ 0 w 142"/>
                <a:gd name="T17" fmla="*/ 125 h 166"/>
                <a:gd name="T18" fmla="*/ 0 w 142"/>
                <a:gd name="T19" fmla="*/ 83 h 166"/>
                <a:gd name="T20" fmla="*/ 0 w 142"/>
                <a:gd name="T21" fmla="*/ 42 h 166"/>
                <a:gd name="T22" fmla="*/ 36 w 142"/>
                <a:gd name="T23" fmla="*/ 22 h 166"/>
                <a:gd name="T24" fmla="*/ 72 w 142"/>
                <a:gd name="T25" fmla="*/ 0 h 166"/>
                <a:gd name="T26" fmla="*/ 72 w 142"/>
                <a:gd name="T27" fmla="*/ 0 h 166"/>
              </a:gdLst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2" h="166">
                  <a:moveTo>
                    <a:pt x="72" y="0"/>
                  </a:moveTo>
                  <a:lnTo>
                    <a:pt x="108" y="22"/>
                  </a:lnTo>
                  <a:lnTo>
                    <a:pt x="142" y="42"/>
                  </a:lnTo>
                  <a:lnTo>
                    <a:pt x="142" y="83"/>
                  </a:lnTo>
                  <a:lnTo>
                    <a:pt x="142" y="125"/>
                  </a:lnTo>
                  <a:lnTo>
                    <a:pt x="108" y="145"/>
                  </a:lnTo>
                  <a:lnTo>
                    <a:pt x="72" y="166"/>
                  </a:lnTo>
                  <a:lnTo>
                    <a:pt x="36" y="145"/>
                  </a:lnTo>
                  <a:lnTo>
                    <a:pt x="0" y="125"/>
                  </a:lnTo>
                  <a:lnTo>
                    <a:pt x="0" y="83"/>
                  </a:lnTo>
                  <a:lnTo>
                    <a:pt x="0" y="42"/>
                  </a:lnTo>
                  <a:lnTo>
                    <a:pt x="36" y="22"/>
                  </a:lnTo>
                  <a:lnTo>
                    <a:pt x="72" y="0"/>
                  </a:lnTo>
                  <a:lnTo>
                    <a:pt x="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9pPr>
            </a:lstStyle>
            <a:p>
              <a:pPr lvl="0">
                <a:defRPr/>
              </a:pPr>
              <a:endParaRPr lang="zh-CN" altLang="en-US" sz="1600">
                <a:latin typeface="Source Han Sans CN Medium"/>
                <a:ea typeface="Source Han Sans CN Medium"/>
                <a:cs typeface="+mn-ea"/>
                <a:sym typeface="+mn-lt"/>
              </a:endParaRPr>
            </a:p>
          </p:txBody>
        </p:sp>
        <p:sp>
          <p:nvSpPr>
            <p:cNvPr id="23" name="Freeform 20"/>
            <p:cNvSpPr/>
            <p:nvPr/>
          </p:nvSpPr>
          <p:spPr>
            <a:xfrm>
              <a:off x="6073362" y="3769033"/>
              <a:ext cx="284643" cy="330747"/>
            </a:xfrm>
            <a:custGeom>
              <a:avLst/>
              <a:gdLst>
                <a:gd name="T0" fmla="*/ 72 w 142"/>
                <a:gd name="T1" fmla="*/ 0 h 165"/>
                <a:gd name="T2" fmla="*/ 108 w 142"/>
                <a:gd name="T3" fmla="*/ 21 h 165"/>
                <a:gd name="T4" fmla="*/ 142 w 142"/>
                <a:gd name="T5" fmla="*/ 41 h 165"/>
                <a:gd name="T6" fmla="*/ 142 w 142"/>
                <a:gd name="T7" fmla="*/ 83 h 165"/>
                <a:gd name="T8" fmla="*/ 142 w 142"/>
                <a:gd name="T9" fmla="*/ 124 h 165"/>
                <a:gd name="T10" fmla="*/ 108 w 142"/>
                <a:gd name="T11" fmla="*/ 144 h 165"/>
                <a:gd name="T12" fmla="*/ 72 w 142"/>
                <a:gd name="T13" fmla="*/ 165 h 165"/>
                <a:gd name="T14" fmla="*/ 36 w 142"/>
                <a:gd name="T15" fmla="*/ 144 h 165"/>
                <a:gd name="T16" fmla="*/ 0 w 142"/>
                <a:gd name="T17" fmla="*/ 124 h 165"/>
                <a:gd name="T18" fmla="*/ 0 w 142"/>
                <a:gd name="T19" fmla="*/ 83 h 165"/>
                <a:gd name="T20" fmla="*/ 0 w 142"/>
                <a:gd name="T21" fmla="*/ 41 h 165"/>
                <a:gd name="T22" fmla="*/ 36 w 142"/>
                <a:gd name="T23" fmla="*/ 21 h 165"/>
                <a:gd name="T24" fmla="*/ 72 w 142"/>
                <a:gd name="T25" fmla="*/ 0 h 165"/>
                <a:gd name="T26" fmla="*/ 72 w 142"/>
                <a:gd name="T27" fmla="*/ 0 h 165"/>
              </a:gdLst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2" h="165">
                  <a:moveTo>
                    <a:pt x="72" y="0"/>
                  </a:moveTo>
                  <a:lnTo>
                    <a:pt x="108" y="21"/>
                  </a:lnTo>
                  <a:lnTo>
                    <a:pt x="142" y="41"/>
                  </a:lnTo>
                  <a:lnTo>
                    <a:pt x="142" y="83"/>
                  </a:lnTo>
                  <a:lnTo>
                    <a:pt x="142" y="124"/>
                  </a:lnTo>
                  <a:lnTo>
                    <a:pt x="108" y="144"/>
                  </a:lnTo>
                  <a:lnTo>
                    <a:pt x="72" y="165"/>
                  </a:lnTo>
                  <a:lnTo>
                    <a:pt x="36" y="144"/>
                  </a:lnTo>
                  <a:lnTo>
                    <a:pt x="0" y="124"/>
                  </a:lnTo>
                  <a:lnTo>
                    <a:pt x="0" y="83"/>
                  </a:lnTo>
                  <a:lnTo>
                    <a:pt x="0" y="41"/>
                  </a:lnTo>
                  <a:lnTo>
                    <a:pt x="36" y="21"/>
                  </a:lnTo>
                  <a:lnTo>
                    <a:pt x="72" y="0"/>
                  </a:lnTo>
                  <a:lnTo>
                    <a:pt x="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/>
                  <a:ea typeface="宋体"/>
                  <a:cs typeface="+mn-cs"/>
                </a:defRPr>
              </a:lvl9pPr>
            </a:lstStyle>
            <a:p>
              <a:pPr lvl="0">
                <a:defRPr/>
              </a:pPr>
              <a:endParaRPr lang="zh-CN" altLang="en-US" sz="1600">
                <a:latin typeface="Source Han Sans CN Medium"/>
                <a:ea typeface="Source Han Sans CN Medium"/>
                <a:cs typeface="+mn-ea"/>
                <a:sym typeface="+mn-lt"/>
              </a:endParaRPr>
            </a:p>
          </p:txBody>
        </p:sp>
      </p:grpSp>
      <p:sp>
        <p:nvSpPr>
          <p:cNvPr id="27" name="任意多边形 56"/>
          <p:cNvSpPr/>
          <p:nvPr/>
        </p:nvSpPr>
        <p:spPr>
          <a:xfrm>
            <a:off x="7796955" y="5090010"/>
            <a:ext cx="457031" cy="0"/>
          </a:xfrm>
          <a:custGeom>
            <a:avLst/>
            <a:gdLst>
              <a:gd name="connsiteX0" fmla="*/ 0 w 361950"/>
              <a:gd name="connsiteY0" fmla="*/ 0 h 0"/>
              <a:gd name="connsiteX1" fmla="*/ 361950 w 361950"/>
              <a:gd name="connsiteY1" fmla="*/ 0 h 0"/>
            </a:gdLst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61950">
                <a:moveTo>
                  <a:pt x="0" y="0"/>
                </a:moveTo>
                <a:lnTo>
                  <a:pt x="361950" y="0"/>
                </a:lnTo>
              </a:path>
            </a:pathLst>
          </a:custGeom>
          <a:noFill/>
          <a:ln w="12700">
            <a:solidFill>
              <a:schemeClr val="tx1">
                <a:lumMod val="85000"/>
                <a:lumOff val="15000"/>
              </a:schemeClr>
            </a:solidFill>
            <a:prstDash val="solid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endParaRPr lang="zh-CN" altLang="en-US">
              <a:latin typeface="Source Han Sans CN Medium"/>
              <a:ea typeface="Source Han Sans CN Medium"/>
              <a:cs typeface="+mn-ea"/>
              <a:sym typeface="+mn-lt"/>
            </a:endParaRPr>
          </a:p>
        </p:txBody>
      </p:sp>
      <p:grpSp>
        <p:nvGrpSpPr>
          <p:cNvPr id="32" name="组合 31"/>
          <p:cNvGrpSpPr/>
          <p:nvPr/>
        </p:nvGrpSpPr>
        <p:grpSpPr>
          <a:xfrm rot="0">
            <a:off x="8318129" y="4668534"/>
            <a:ext cx="3117421" cy="1233309"/>
            <a:chOff x="5310961" y="3233669"/>
            <a:chExt cx="3117421" cy="804870"/>
          </a:xfrm>
        </p:grpSpPr>
        <p:sp>
          <p:nvSpPr>
            <p:cNvPr id="33" name="文本框 32"/>
            <p:cNvSpPr txBox="1"/>
            <p:nvPr/>
          </p:nvSpPr>
          <p:spPr>
            <a:xfrm>
              <a:off x="5310961" y="3508729"/>
              <a:ext cx="3117421" cy="529810"/>
            </a:xfrm>
            <a:prstGeom prst="rect">
              <a:avLst/>
            </a:prstGeom>
            <a:noFill/>
          </p:spPr>
          <p:txBody>
            <a:bodyPr wrap="square">
              <a:normAutofit/>
            </a:bodyPr>
            <a:lstStyle/>
            <a:p>
              <a:pPr latinLnBrk="1">
                <a:defRPr/>
              </a:pPr>
              <a:r>
                <a:rPr lang="en-US" altLang="ko-KR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NanumGothic"/>
                  <a:ea typeface="NanumGothic"/>
                  <a:cs typeface="+mn-ea"/>
                </a:rPr>
                <a:t>1. </a:t>
              </a:r>
              <a:r>
                <a:rPr lang="ko-KR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NanumGothic"/>
                  <a:ea typeface="NanumGothic"/>
                  <a:cs typeface="+mn-ea"/>
                </a:rPr>
                <a:t>식단표</a:t>
              </a:r>
              <a:r>
                <a:rPr lang="en-US" altLang="ko-KR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NanumGothic"/>
                  <a:ea typeface="NanumGothic"/>
                  <a:cs typeface="+mn-ea"/>
                </a:rPr>
                <a:t>(</a:t>
              </a:r>
              <a:r>
                <a:rPr lang="ko-KR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NanumGothic"/>
                  <a:ea typeface="NanumGothic"/>
                  <a:cs typeface="+mn-ea"/>
                </a:rPr>
                <a:t>달력</a:t>
              </a:r>
              <a:r>
                <a:rPr lang="en-US" altLang="ko-KR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NanumGothic"/>
                  <a:ea typeface="NanumGothic"/>
                  <a:cs typeface="+mn-ea"/>
                </a:rPr>
                <a:t>) </a:t>
              </a:r>
              <a:r>
                <a:rPr lang="ko-KR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NanumGothic"/>
                  <a:ea typeface="NanumGothic"/>
                  <a:cs typeface="+mn-ea"/>
                </a:rPr>
                <a:t>추가 기능</a:t>
              </a: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NanumGothic"/>
                <a:ea typeface="NanumGothic"/>
                <a:cs typeface="+mn-ea"/>
              </a:endParaRPr>
            </a:p>
            <a:p>
              <a:pPr latinLnBrk="1">
                <a:defRPr/>
              </a:pPr>
              <a:r>
                <a:rPr lang="en-US" altLang="ko-KR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NanumGothic"/>
                  <a:ea typeface="NanumGothic"/>
                  <a:cs typeface="+mn-ea"/>
                </a:rPr>
                <a:t>2. </a:t>
              </a:r>
              <a:r>
                <a:rPr lang="ko-KR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NanumGothic"/>
                  <a:ea typeface="NanumGothic"/>
                  <a:cs typeface="+mn-ea"/>
                </a:rPr>
                <a:t>알레르기표</a:t>
              </a:r>
              <a:r>
                <a:rPr lang="en-US" altLang="ko-KR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NanumGothic"/>
                  <a:ea typeface="NanumGothic"/>
                  <a:cs typeface="+mn-ea"/>
                </a:rPr>
                <a:t>(</a:t>
              </a:r>
              <a:r>
                <a:rPr lang="ko-KR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NanumGothic"/>
                  <a:ea typeface="NanumGothic"/>
                  <a:cs typeface="+mn-ea"/>
                </a:rPr>
                <a:t>수정</a:t>
              </a:r>
              <a:r>
                <a:rPr lang="en-US" altLang="ko-KR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NanumGothic"/>
                  <a:ea typeface="NanumGothic"/>
                  <a:cs typeface="+mn-ea"/>
                </a:rPr>
                <a:t>) </a:t>
              </a:r>
              <a:r>
                <a:rPr lang="ko-KR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NanumGothic"/>
                  <a:ea typeface="NanumGothic"/>
                  <a:cs typeface="+mn-ea"/>
                </a:rPr>
                <a:t>추가 기능</a:t>
              </a: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NanumGothic"/>
                <a:ea typeface="NanumGothic"/>
                <a:cs typeface="+mn-ea"/>
              </a:endParaRPr>
            </a:p>
            <a:p>
              <a:pPr latinLnBrk="1">
                <a:defRPr/>
              </a:pPr>
              <a:r>
                <a:rPr lang="en-US" altLang="ko-KR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NanumGothic"/>
                  <a:ea typeface="NanumGothic"/>
                  <a:cs typeface="+mn-ea"/>
                </a:rPr>
                <a:t>3</a:t>
              </a:r>
              <a:r>
                <a:rPr lang="ko-KR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NanumGothic"/>
                  <a:ea typeface="NanumGothic"/>
                  <a:cs typeface="+mn-ea"/>
                </a:rPr>
                <a:t>. 원아 정보(출석부) 기능</a:t>
              </a: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NanumGothic"/>
                <a:ea typeface="NanumGothic"/>
                <a:cs typeface="+mn-ea"/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5310962" y="3233669"/>
              <a:ext cx="2523800" cy="46713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t">
              <a:normAutofit/>
            </a:bodyPr>
            <a:lstStyle/>
            <a:p>
              <a:pPr>
                <a:lnSpc>
                  <a:spcPct val="120000"/>
                </a:lnSpc>
                <a:defRPr/>
              </a:pPr>
              <a:r>
                <a:rPr lang="ko-KR" altLang="en-US" sz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NanumGothic"/>
                  <a:ea typeface="NanumGothic"/>
                  <a:cs typeface="+mn-ea"/>
                  <a:sym typeface="+mn-lt"/>
                </a:rPr>
                <a:t>유치원 이용 서비스</a:t>
              </a:r>
              <a:r>
                <a:rPr lang="en-US" altLang="ko-KR" sz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NanumGothic"/>
                  <a:ea typeface="NanumGothic"/>
                  <a:cs typeface="+mn-ea"/>
                  <a:sym typeface="+mn-lt"/>
                </a:rPr>
                <a:t>(</a:t>
              </a:r>
              <a:r>
                <a:rPr lang="ko-KR" altLang="en-US" sz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NanumGothic"/>
                  <a:ea typeface="NanumGothic"/>
                  <a:cs typeface="+mn-ea"/>
                  <a:sym typeface="+mn-lt"/>
                </a:rPr>
                <a:t>교사</a:t>
              </a:r>
              <a:r>
                <a:rPr lang="en-US" altLang="ko-KR" sz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NanumGothic"/>
                  <a:ea typeface="NanumGothic"/>
                  <a:cs typeface="+mn-ea"/>
                  <a:sym typeface="+mn-lt"/>
                </a:rPr>
                <a:t> </a:t>
              </a:r>
              <a:r>
                <a:rPr lang="ko-KR" altLang="en-US" sz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NanumGothic"/>
                  <a:ea typeface="NanumGothic"/>
                  <a:cs typeface="+mn-ea"/>
                  <a:sym typeface="+mn-lt"/>
                </a:rPr>
                <a:t>행정</a:t>
              </a:r>
              <a:r>
                <a:rPr lang="en-US" altLang="ko-KR" sz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NanumGothic"/>
                  <a:ea typeface="NanumGothic"/>
                  <a:cs typeface="+mn-ea"/>
                  <a:sym typeface="+mn-lt"/>
                </a:rPr>
                <a:t>)</a:t>
              </a:r>
              <a:endParaRPr lang="en-US" altLang="ko-KR" sz="1200">
                <a:solidFill>
                  <a:schemeClr val="tx1">
                    <a:lumMod val="85000"/>
                    <a:lumOff val="15000"/>
                  </a:schemeClr>
                </a:solidFill>
                <a:latin typeface="NanumGothic"/>
                <a:ea typeface="NanumGothic"/>
                <a:cs typeface="+mn-ea"/>
                <a:sym typeface="+mn-lt"/>
              </a:endParaRPr>
            </a:p>
          </p:txBody>
        </p:sp>
      </p:grpSp>
      <p:sp>
        <p:nvSpPr>
          <p:cNvPr id="26" name="任意多边形 2"/>
          <p:cNvSpPr/>
          <p:nvPr/>
        </p:nvSpPr>
        <p:spPr>
          <a:xfrm>
            <a:off x="8125992" y="3045248"/>
            <a:ext cx="457031" cy="0"/>
          </a:xfrm>
          <a:custGeom>
            <a:avLst/>
            <a:gdLst>
              <a:gd name="connsiteX0" fmla="*/ 0 w 361950"/>
              <a:gd name="connsiteY0" fmla="*/ 0 h 0"/>
              <a:gd name="connsiteX1" fmla="*/ 361950 w 361950"/>
              <a:gd name="connsiteY1" fmla="*/ 0 h 0"/>
            </a:gdLst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61950">
                <a:moveTo>
                  <a:pt x="0" y="0"/>
                </a:moveTo>
                <a:lnTo>
                  <a:pt x="361950" y="0"/>
                </a:lnTo>
              </a:path>
            </a:pathLst>
          </a:custGeom>
          <a:noFill/>
          <a:ln w="12700">
            <a:solidFill>
              <a:schemeClr val="tx1">
                <a:lumMod val="85000"/>
                <a:lumOff val="15000"/>
              </a:schemeClr>
            </a:solidFill>
            <a:prstDash val="solid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endParaRPr lang="zh-CN" altLang="en-US">
              <a:latin typeface="Source Han Sans CN Medium"/>
              <a:ea typeface="Source Han Sans CN Medium"/>
              <a:cs typeface="+mn-ea"/>
              <a:sym typeface="+mn-lt"/>
            </a:endParaRPr>
          </a:p>
        </p:txBody>
      </p:sp>
      <p:grpSp>
        <p:nvGrpSpPr>
          <p:cNvPr id="35" name="组合 34"/>
          <p:cNvGrpSpPr/>
          <p:nvPr/>
        </p:nvGrpSpPr>
        <p:grpSpPr>
          <a:xfrm rot="0">
            <a:off x="8629122" y="2802764"/>
            <a:ext cx="3117421" cy="1084536"/>
            <a:chOff x="5310962" y="3233669"/>
            <a:chExt cx="3117421" cy="1084536"/>
          </a:xfrm>
        </p:grpSpPr>
        <p:sp>
          <p:nvSpPr>
            <p:cNvPr id="36" name="文本框 35"/>
            <p:cNvSpPr txBox="1"/>
            <p:nvPr/>
          </p:nvSpPr>
          <p:spPr>
            <a:xfrm>
              <a:off x="5310962" y="3597555"/>
              <a:ext cx="3117421" cy="720650"/>
            </a:xfrm>
            <a:prstGeom prst="rect">
              <a:avLst/>
            </a:prstGeom>
            <a:noFill/>
          </p:spPr>
          <p:txBody>
            <a:bodyPr wrap="square">
              <a:normAutofit/>
            </a:bodyPr>
            <a:lstStyle/>
            <a:p>
              <a:pPr latinLnBrk="1">
                <a:defRPr/>
              </a:pPr>
              <a:r>
                <a:rPr lang="en-US" altLang="ko-KR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NanumGothic"/>
                  <a:ea typeface="NanumGothic"/>
                  <a:cs typeface="+mn-ea"/>
                </a:rPr>
                <a:t>1. </a:t>
              </a:r>
              <a:r>
                <a:rPr lang="ko-KR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NanumGothic"/>
                  <a:ea typeface="NanumGothic"/>
                  <a:cs typeface="+mn-ea"/>
                </a:rPr>
                <a:t>교사</a:t>
              </a:r>
              <a:r>
                <a:rPr lang="en-US" altLang="ko-KR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NanumGothic"/>
                  <a:ea typeface="NanumGothic"/>
                  <a:cs typeface="+mn-ea"/>
                </a:rPr>
                <a:t>, </a:t>
              </a:r>
              <a:r>
                <a:rPr lang="ko-KR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NanumGothic"/>
                  <a:ea typeface="NanumGothic"/>
                  <a:cs typeface="+mn-ea"/>
                </a:rPr>
                <a:t>학부모 따로 제작</a:t>
              </a: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NanumGothic"/>
                <a:ea typeface="NanumGothic"/>
                <a:cs typeface="+mn-ea"/>
              </a:endParaRPr>
            </a:p>
            <a:p>
              <a:pPr lvl="0" latinLnBrk="1">
                <a:defRPr/>
              </a:pPr>
              <a:r>
                <a:rPr lang="en-US" altLang="ko-KR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NanumGothic"/>
                  <a:ea typeface="NanumGothic"/>
                  <a:cs typeface="+mn-ea"/>
                </a:rPr>
                <a:t>2. </a:t>
              </a:r>
              <a:r>
                <a:rPr lang="ko-KR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NanumGothic"/>
                  <a:ea typeface="NanumGothic"/>
                  <a:cs typeface="+mn-ea"/>
                </a:rPr>
                <a:t>교사 원아 등록 기능 구현</a:t>
              </a:r>
              <a:endParaRPr lang="ko-KR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NanumGothic"/>
                <a:ea typeface="NanumGothic"/>
                <a:cs typeface="+mn-ea"/>
              </a:endParaRPr>
            </a:p>
            <a:p>
              <a:pPr latinLnBrk="1">
                <a:defRPr/>
              </a:pPr>
              <a:endParaRPr lang="ko-KR" altLang="en-US"/>
            </a:p>
          </p:txBody>
        </p:sp>
        <p:sp>
          <p:nvSpPr>
            <p:cNvPr id="37" name="矩形 36"/>
            <p:cNvSpPr/>
            <p:nvPr/>
          </p:nvSpPr>
          <p:spPr>
            <a:xfrm>
              <a:off x="5310962" y="3233669"/>
              <a:ext cx="2523800" cy="46713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t">
              <a:normAutofit/>
            </a:bodyPr>
            <a:lstStyle/>
            <a:p>
              <a:pPr>
                <a:lnSpc>
                  <a:spcPct val="120000"/>
                </a:lnSpc>
                <a:defRPr/>
              </a:pPr>
              <a:r>
                <a:rPr lang="ko-KR" altLang="en-US" sz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NanumGothic"/>
                  <a:ea typeface="NanumGothic"/>
                  <a:cs typeface="+mn-ea"/>
                  <a:sym typeface="+mn-lt"/>
                </a:rPr>
                <a:t>로그인 및 회원가입</a:t>
              </a:r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Source Han Sans CN Medium"/>
                <a:ea typeface="Source Han Sans CN Medium"/>
                <a:cs typeface="+mn-ea"/>
                <a:sym typeface="+mn-lt"/>
              </a:endParaRPr>
            </a:p>
          </p:txBody>
        </p:sp>
      </p:grpSp>
      <p:grpSp>
        <p:nvGrpSpPr>
          <p:cNvPr id="49" name="组合 48"/>
          <p:cNvGrpSpPr/>
          <p:nvPr/>
        </p:nvGrpSpPr>
        <p:grpSpPr>
          <a:xfrm rot="0">
            <a:off x="6567274" y="523703"/>
            <a:ext cx="3948325" cy="2484287"/>
            <a:chOff x="6567274" y="1150601"/>
            <a:chExt cx="3117421" cy="1857388"/>
          </a:xfrm>
        </p:grpSpPr>
        <p:sp>
          <p:nvSpPr>
            <p:cNvPr id="30" name="任意多边形 59"/>
            <p:cNvSpPr/>
            <p:nvPr/>
          </p:nvSpPr>
          <p:spPr>
            <a:xfrm rot="16200000">
              <a:off x="6667134" y="2644003"/>
              <a:ext cx="670244" cy="57729"/>
            </a:xfrm>
            <a:custGeom>
              <a:avLst/>
              <a:gdLst>
                <a:gd name="connsiteX0" fmla="*/ 0 w 361950"/>
                <a:gd name="connsiteY0" fmla="*/ 0 h 0"/>
                <a:gd name="connsiteX1" fmla="*/ 361950 w 361950"/>
                <a:gd name="connsiteY1" fmla="*/ 0 h 0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61950">
                  <a:moveTo>
                    <a:pt x="0" y="0"/>
                  </a:moveTo>
                  <a:lnTo>
                    <a:pt x="361950" y="0"/>
                  </a:lnTo>
                </a:path>
              </a:pathLst>
            </a:custGeom>
            <a:noFill/>
            <a:ln w="12700">
              <a:solidFill>
                <a:schemeClr val="accent4">
                  <a:lumMod val="75000"/>
                </a:schemeClr>
              </a:solidFill>
              <a:prstDash val="solid"/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>
                <a:latin typeface="Source Han Sans CN Medium"/>
                <a:ea typeface="Source Han Sans CN Medium"/>
                <a:cs typeface="+mn-ea"/>
                <a:sym typeface="+mn-lt"/>
              </a:endParaRPr>
            </a:p>
          </p:txBody>
        </p:sp>
        <p:grpSp>
          <p:nvGrpSpPr>
            <p:cNvPr id="38" name="组合 37"/>
            <p:cNvGrpSpPr/>
            <p:nvPr/>
          </p:nvGrpSpPr>
          <p:grpSpPr>
            <a:xfrm rot="0">
              <a:off x="6567274" y="1150601"/>
              <a:ext cx="3117421" cy="1220839"/>
              <a:chOff x="5310959" y="3233669"/>
              <a:chExt cx="3117421" cy="1220839"/>
            </a:xfrm>
          </p:grpSpPr>
          <p:sp>
            <p:nvSpPr>
              <p:cNvPr id="39" name="文本框 38"/>
              <p:cNvSpPr txBox="1"/>
              <p:nvPr/>
            </p:nvSpPr>
            <p:spPr>
              <a:xfrm>
                <a:off x="5310959" y="3552915"/>
                <a:ext cx="3117421" cy="901593"/>
              </a:xfrm>
              <a:prstGeom prst="rect">
                <a:avLst/>
              </a:prstGeom>
              <a:noFill/>
            </p:spPr>
            <p:txBody>
              <a:bodyPr wrap="square">
                <a:normAutofit/>
              </a:bodyPr>
              <a:lstStyle/>
              <a:p>
                <a:pPr latinLnBrk="1">
                  <a:defRPr/>
                </a:pPr>
                <a:r>
                  <a:rPr lang="en-US" altLang="ko-KR" sz="120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NanumGothic"/>
                    <a:ea typeface="NanumGothic"/>
                    <a:cs typeface="+mn-ea"/>
                  </a:rPr>
                  <a:t>1. </a:t>
                </a:r>
                <a:r>
                  <a:rPr lang="ko-KR" altLang="en-US" sz="120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NanumGothic"/>
                    <a:ea typeface="NanumGothic"/>
                    <a:cs typeface="+mn-ea"/>
                  </a:rPr>
                  <a:t>사진 업로드 기능</a:t>
                </a:r>
                <a:r>
                  <a:rPr lang="en-US" altLang="ko-KR" sz="120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NanumGothic"/>
                    <a:ea typeface="NanumGothic"/>
                    <a:cs typeface="+mn-ea"/>
                  </a:rPr>
                  <a:t>(</a:t>
                </a:r>
                <a:r>
                  <a:rPr lang="ko-KR" altLang="en-US" sz="120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NanumGothic"/>
                    <a:ea typeface="NanumGothic"/>
                    <a:cs typeface="+mn-ea"/>
                  </a:rPr>
                  <a:t>로고</a:t>
                </a:r>
                <a:r>
                  <a:rPr lang="en-US" altLang="ko-KR" sz="120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NanumGothic"/>
                    <a:ea typeface="NanumGothic"/>
                    <a:cs typeface="+mn-ea"/>
                  </a:rPr>
                  <a:t>, </a:t>
                </a:r>
                <a:r>
                  <a:rPr lang="ko-KR" altLang="en-US" sz="120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NanumGothic"/>
                    <a:ea typeface="NanumGothic"/>
                    <a:cs typeface="+mn-ea"/>
                  </a:rPr>
                  <a:t>배경</a:t>
                </a:r>
                <a:r>
                  <a:rPr lang="en-US" altLang="ko-KR" sz="120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NanumGothic"/>
                    <a:ea typeface="NanumGothic"/>
                    <a:cs typeface="+mn-ea"/>
                  </a:rPr>
                  <a:t>)</a:t>
                </a:r>
                <a:endParaRPr lang="en-US" altLang="ko-KR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NanumGothic"/>
                  <a:ea typeface="NanumGothic"/>
                  <a:cs typeface="+mn-ea"/>
                </a:endParaRPr>
              </a:p>
              <a:p>
                <a:pPr latinLnBrk="1">
                  <a:defRPr/>
                </a:pPr>
                <a:r>
                  <a:rPr lang="en-US" altLang="ko-KR" sz="120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NanumGothic"/>
                    <a:ea typeface="NanumGothic"/>
                    <a:cs typeface="+mn-ea"/>
                  </a:rPr>
                  <a:t>2. </a:t>
                </a:r>
                <a:r>
                  <a:rPr lang="ko-KR" altLang="en-US" sz="120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NanumGothic"/>
                    <a:ea typeface="NanumGothic"/>
                    <a:cs typeface="+mn-ea"/>
                  </a:rPr>
                  <a:t>네비게이션 바 설정 기능</a:t>
                </a:r>
                <a:endParaRPr lang="ko-KR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NanumGothic"/>
                  <a:ea typeface="NanumGothic"/>
                  <a:cs typeface="+mn-ea"/>
                </a:endParaRPr>
              </a:p>
              <a:p>
                <a:pPr latinLnBrk="1">
                  <a:defRPr/>
                </a:pPr>
                <a:r>
                  <a:rPr lang="en-US" altLang="ko-KR" sz="120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NanumGothic"/>
                    <a:ea typeface="NanumGothic"/>
                    <a:cs typeface="+mn-ea"/>
                  </a:rPr>
                  <a:t>3. </a:t>
                </a:r>
                <a:r>
                  <a:rPr lang="ko-KR" altLang="en-US" sz="120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NanumGothic"/>
                    <a:ea typeface="NanumGothic"/>
                    <a:cs typeface="+mn-ea"/>
                  </a:rPr>
                  <a:t>컨텐츠 추가 기능</a:t>
                </a:r>
                <a:endParaRPr lang="ko-KR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NanumGothic"/>
                  <a:ea typeface="NanumGothic"/>
                  <a:cs typeface="+mn-ea"/>
                </a:endParaRPr>
              </a:p>
              <a:p>
                <a:pPr latinLnBrk="1">
                  <a:defRPr/>
                </a:pPr>
                <a:r>
                  <a:rPr lang="en-US" altLang="ko-KR" sz="120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NanumGothic"/>
                    <a:ea typeface="NanumGothic"/>
                    <a:cs typeface="+mn-ea"/>
                  </a:rPr>
                  <a:t>4. </a:t>
                </a:r>
                <a:r>
                  <a:rPr lang="ko-KR" altLang="en-US" sz="120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NanumGothic"/>
                    <a:ea typeface="NanumGothic"/>
                    <a:cs typeface="+mn-ea"/>
                  </a:rPr>
                  <a:t>전체 레이아웃 기능</a:t>
                </a:r>
                <a:r>
                  <a:rPr lang="en-US" altLang="ko-KR" sz="120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NanumGothic"/>
                    <a:ea typeface="NanumGothic"/>
                    <a:cs typeface="+mn-ea"/>
                  </a:rPr>
                  <a:t>(</a:t>
                </a:r>
                <a:r>
                  <a:rPr lang="ko-KR" altLang="en-US" sz="120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NanumGothic"/>
                    <a:ea typeface="NanumGothic"/>
                    <a:cs typeface="+mn-ea"/>
                  </a:rPr>
                  <a:t>컨테이너 </a:t>
                </a:r>
                <a:r>
                  <a:rPr lang="en-US" altLang="ko-KR" sz="120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NanumGothic"/>
                    <a:ea typeface="NanumGothic"/>
                    <a:cs typeface="+mn-ea"/>
                  </a:rPr>
                  <a:t>or </a:t>
                </a:r>
                <a:r>
                  <a:rPr lang="ko-KR" altLang="en-US" sz="120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NanumGothic"/>
                    <a:ea typeface="NanumGothic"/>
                    <a:cs typeface="+mn-ea"/>
                  </a:rPr>
                  <a:t>그리드</a:t>
                </a:r>
                <a:r>
                  <a:rPr lang="en-US" altLang="ko-KR" sz="120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NanumGothic"/>
                    <a:ea typeface="NanumGothic"/>
                    <a:cs typeface="+mn-ea"/>
                  </a:rPr>
                  <a:t>)</a:t>
                </a:r>
                <a:endParaRPr lang="en-US" altLang="ko-KR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NanumGothic"/>
                  <a:ea typeface="NanumGothic"/>
                  <a:cs typeface="+mn-ea"/>
                </a:endParaRPr>
              </a:p>
              <a:p>
                <a:pPr lvl="0" latinLnBrk="1">
                  <a:defRPr/>
                </a:pPr>
                <a:endParaRPr lang="ko-KR" altLang="en-US"/>
              </a:p>
            </p:txBody>
          </p:sp>
          <p:sp>
            <p:nvSpPr>
              <p:cNvPr id="40" name="矩形 39"/>
              <p:cNvSpPr/>
              <p:nvPr/>
            </p:nvSpPr>
            <p:spPr>
              <a:xfrm>
                <a:off x="5310962" y="3233669"/>
                <a:ext cx="2523800" cy="467139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t">
                <a:normAutofit/>
              </a:bodyPr>
              <a:lstStyle/>
              <a:p>
                <a:pPr>
                  <a:lnSpc>
                    <a:spcPct val="120000"/>
                  </a:lnSpc>
                  <a:defRPr/>
                </a:pPr>
                <a:r>
                  <a:rPr lang="ko-KR" altLang="en-US" sz="120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NanumGothic"/>
                    <a:ea typeface="NanumGothic"/>
                    <a:cs typeface="+mn-ea"/>
                    <a:sym typeface="+mn-lt"/>
                  </a:rPr>
                  <a:t>템플릿 제작</a:t>
                </a:r>
                <a:endParaRPr lang="zh-CN" altLang="en-US">
                  <a:solidFill>
                    <a:schemeClr val="tx1">
                      <a:lumMod val="85000"/>
                      <a:lumOff val="15000"/>
                    </a:schemeClr>
                  </a:solidFill>
                  <a:latin typeface="Source Han Sans CN Medium"/>
                  <a:ea typeface="Source Han Sans CN Medium"/>
                  <a:cs typeface="+mn-ea"/>
                  <a:sym typeface="+mn-lt"/>
                </a:endParaRPr>
              </a:p>
            </p:txBody>
          </p:sp>
        </p:grpSp>
      </p:grpSp>
      <p:sp>
        <p:nvSpPr>
          <p:cNvPr id="29" name="任意多边形 58"/>
          <p:cNvSpPr/>
          <p:nvPr/>
        </p:nvSpPr>
        <p:spPr>
          <a:xfrm>
            <a:off x="3659920" y="2765463"/>
            <a:ext cx="1289043" cy="132605"/>
          </a:xfrm>
          <a:custGeom>
            <a:avLst/>
            <a:gdLst>
              <a:gd name="connsiteX0" fmla="*/ 0 w 361950"/>
              <a:gd name="connsiteY0" fmla="*/ 0 h 0"/>
              <a:gd name="connsiteX1" fmla="*/ 361950 w 361950"/>
              <a:gd name="connsiteY1" fmla="*/ 0 h 0"/>
            </a:gdLst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61950">
                <a:moveTo>
                  <a:pt x="0" y="0"/>
                </a:moveTo>
                <a:lnTo>
                  <a:pt x="361950" y="0"/>
                </a:lnTo>
              </a:path>
            </a:pathLst>
          </a:custGeom>
          <a:noFill/>
          <a:ln w="12700">
            <a:solidFill>
              <a:schemeClr val="tx1">
                <a:lumMod val="85000"/>
                <a:lumOff val="15000"/>
              </a:schemeClr>
            </a:solidFill>
            <a:prstDash val="solid"/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endParaRPr lang="zh-CN" altLang="en-US">
              <a:latin typeface="Source Han Sans CN Medium"/>
              <a:ea typeface="Source Han Sans CN Medium"/>
              <a:cs typeface="+mn-ea"/>
              <a:sym typeface="+mn-lt"/>
            </a:endParaRPr>
          </a:p>
        </p:txBody>
      </p:sp>
      <p:grpSp>
        <p:nvGrpSpPr>
          <p:cNvPr id="41" name="组合 40"/>
          <p:cNvGrpSpPr/>
          <p:nvPr/>
        </p:nvGrpSpPr>
        <p:grpSpPr>
          <a:xfrm rot="0">
            <a:off x="387082" y="2362213"/>
            <a:ext cx="3143125" cy="557256"/>
            <a:chOff x="5285258" y="3233669"/>
            <a:chExt cx="3143125" cy="557256"/>
          </a:xfrm>
        </p:grpSpPr>
        <p:sp>
          <p:nvSpPr>
            <p:cNvPr id="42" name="文本框 41"/>
            <p:cNvSpPr txBox="1"/>
            <p:nvPr/>
          </p:nvSpPr>
          <p:spPr>
            <a:xfrm>
              <a:off x="5285258" y="3575736"/>
              <a:ext cx="3117421" cy="215189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lstStyle/>
            <a:p>
              <a:pPr algn="r">
                <a:lnSpc>
                  <a:spcPct val="120000"/>
                </a:lnSpc>
                <a:defRPr/>
              </a:pPr>
              <a:r>
                <a:rPr lang="en-US" altLang="ko-KR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NanumGothic"/>
                  <a:ea typeface="NanumGothic"/>
                  <a:cs typeface="+mn-ea"/>
                  <a:sym typeface="+mn-lt"/>
                </a:rPr>
                <a:t>1. </a:t>
              </a:r>
              <a:r>
                <a:rPr lang="ko-KR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NanumGothic"/>
                  <a:ea typeface="NanumGothic"/>
                  <a:cs typeface="+mn-ea"/>
                  <a:sym typeface="+mn-lt"/>
                </a:rPr>
                <a:t>유치원 알리미 </a:t>
              </a:r>
              <a:r>
                <a:rPr lang="en-US" altLang="ko-KR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NanumGothic"/>
                  <a:ea typeface="NanumGothic"/>
                  <a:cs typeface="+mn-ea"/>
                  <a:sym typeface="+mn-lt"/>
                </a:rPr>
                <a:t>API </a:t>
              </a:r>
              <a:r>
                <a:rPr lang="ko-KR" altLang="en-US" sz="1200">
                  <a:solidFill>
                    <a:schemeClr val="tx1">
                      <a:lumMod val="50000"/>
                      <a:lumOff val="50000"/>
                    </a:schemeClr>
                  </a:solidFill>
                  <a:latin typeface="NanumGothic"/>
                  <a:ea typeface="NanumGothic"/>
                  <a:cs typeface="+mn-ea"/>
                  <a:sym typeface="+mn-lt"/>
                </a:rPr>
                <a:t>연동</a:t>
              </a:r>
              <a:endPara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NanumGothic"/>
                <a:ea typeface="NanumGothic"/>
                <a:cs typeface="+mn-ea"/>
                <a:sym typeface="+mn-lt"/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>
              <a:off x="5904583" y="3233669"/>
              <a:ext cx="2523800" cy="46713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t">
              <a:normAutofit/>
            </a:bodyPr>
            <a:lstStyle/>
            <a:p>
              <a:pPr algn="r">
                <a:lnSpc>
                  <a:spcPct val="120000"/>
                </a:lnSpc>
                <a:defRPr/>
              </a:pPr>
              <a:r>
                <a:rPr lang="ko-KR" altLang="en-US" sz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NanumGothic"/>
                  <a:ea typeface="NanumGothic"/>
                  <a:cs typeface="+mn-ea"/>
                  <a:sym typeface="+mn-lt"/>
                </a:rPr>
                <a:t>유치원 검색 기능</a:t>
              </a:r>
              <a:r>
                <a:rPr lang="en-US" altLang="ko-KR" sz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NanumGothic"/>
                  <a:ea typeface="NanumGothic"/>
                  <a:cs typeface="+mn-ea"/>
                  <a:sym typeface="+mn-lt"/>
                </a:rPr>
                <a:t>(api</a:t>
              </a:r>
              <a:r>
                <a:rPr lang="ko-KR" altLang="en-US" sz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NanumGothic"/>
                  <a:ea typeface="NanumGothic"/>
                  <a:cs typeface="+mn-ea"/>
                  <a:sym typeface="+mn-lt"/>
                </a:rPr>
                <a:t>연동</a:t>
              </a:r>
              <a:r>
                <a:rPr lang="en-US" altLang="ko-KR" sz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NanumGothic"/>
                  <a:ea typeface="NanumGothic"/>
                  <a:cs typeface="+mn-ea"/>
                  <a:sym typeface="+mn-lt"/>
                </a:rPr>
                <a:t>)</a:t>
              </a:r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Source Han Sans CN Medium"/>
                <a:ea typeface="Source Han Sans CN Medium"/>
                <a:cs typeface="+mn-ea"/>
                <a:sym typeface="+mn-lt"/>
              </a:endParaRPr>
            </a:p>
          </p:txBody>
        </p:sp>
      </p:grpSp>
      <p:sp>
        <p:nvSpPr>
          <p:cNvPr id="28" name="任意多边形 57"/>
          <p:cNvSpPr/>
          <p:nvPr/>
        </p:nvSpPr>
        <p:spPr>
          <a:xfrm flipV="1">
            <a:off x="3202759" y="4845455"/>
            <a:ext cx="603488" cy="57729"/>
          </a:xfrm>
          <a:custGeom>
            <a:avLst/>
            <a:gdLst>
              <a:gd name="connsiteX0" fmla="*/ 0 w 361950"/>
              <a:gd name="connsiteY0" fmla="*/ 0 h 0"/>
              <a:gd name="connsiteX1" fmla="*/ 361950 w 361950"/>
              <a:gd name="connsiteY1" fmla="*/ 0 h 0"/>
            </a:gdLst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61950">
                <a:moveTo>
                  <a:pt x="0" y="0"/>
                </a:moveTo>
                <a:lnTo>
                  <a:pt x="361950" y="0"/>
                </a:lnTo>
              </a:path>
            </a:pathLst>
          </a:custGeom>
          <a:noFill/>
          <a:ln w="12700">
            <a:solidFill>
              <a:schemeClr val="tx1">
                <a:lumMod val="85000"/>
                <a:lumOff val="15000"/>
              </a:schemeClr>
            </a:solidFill>
            <a:prstDash val="solid"/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endParaRPr lang="zh-CN" altLang="en-US">
              <a:latin typeface="Source Han Sans CN Medium"/>
              <a:ea typeface="Source Han Sans CN Medium"/>
              <a:cs typeface="+mn-ea"/>
              <a:sym typeface="+mn-lt"/>
            </a:endParaRPr>
          </a:p>
        </p:txBody>
      </p:sp>
      <p:grpSp>
        <p:nvGrpSpPr>
          <p:cNvPr id="44" name="组合 43"/>
          <p:cNvGrpSpPr/>
          <p:nvPr/>
        </p:nvGrpSpPr>
        <p:grpSpPr>
          <a:xfrm rot="0">
            <a:off x="585665" y="4612935"/>
            <a:ext cx="2523800" cy="949335"/>
            <a:chOff x="5904583" y="3233669"/>
            <a:chExt cx="2523800" cy="949335"/>
          </a:xfrm>
        </p:grpSpPr>
        <p:sp>
          <p:nvSpPr>
            <p:cNvPr id="45" name="文本框 44"/>
            <p:cNvSpPr txBox="1"/>
            <p:nvPr/>
          </p:nvSpPr>
          <p:spPr>
            <a:xfrm>
              <a:off x="5904583" y="3659967"/>
              <a:ext cx="2523800" cy="523037"/>
            </a:xfrm>
            <a:prstGeom prst="rect">
              <a:avLst/>
            </a:prstGeom>
            <a:noFill/>
          </p:spPr>
          <p:txBody>
            <a:bodyPr wrap="square">
              <a:normAutofit/>
            </a:bodyPr>
            <a:lstStyle/>
            <a:p>
              <a:pPr>
                <a:lnSpc>
                  <a:spcPct val="120000"/>
                </a:lnSpc>
                <a:defRPr/>
              </a:pPr>
              <a:endParaRPr lang="zh-CN" alt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Source Han Sans CN Medium"/>
                <a:ea typeface="Source Han Sans CN Medium"/>
                <a:cs typeface="+mn-ea"/>
                <a:sym typeface="+mn-lt"/>
              </a:endParaRPr>
            </a:p>
          </p:txBody>
        </p:sp>
        <p:sp>
          <p:nvSpPr>
            <p:cNvPr id="46" name="矩形 45"/>
            <p:cNvSpPr/>
            <p:nvPr/>
          </p:nvSpPr>
          <p:spPr>
            <a:xfrm>
              <a:off x="5904583" y="3233669"/>
              <a:ext cx="2523800" cy="46713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t">
              <a:normAutofit/>
            </a:bodyPr>
            <a:lstStyle/>
            <a:p>
              <a:pPr algn="r">
                <a:lnSpc>
                  <a:spcPct val="120000"/>
                </a:lnSpc>
                <a:defRPr/>
              </a:pPr>
              <a:endParaRPr lang="ko-KR" altLang="en-US" sz="1200">
                <a:solidFill>
                  <a:schemeClr val="tx1">
                    <a:lumMod val="85000"/>
                    <a:lumOff val="15000"/>
                  </a:schemeClr>
                </a:solidFill>
                <a:latin typeface="NanumGothic"/>
                <a:ea typeface="NanumGothic"/>
                <a:cs typeface="+mn-ea"/>
                <a:sym typeface="+mn-lt"/>
              </a:endParaRPr>
            </a:p>
          </p:txBody>
        </p:sp>
      </p:grpSp>
      <p:sp>
        <p:nvSpPr>
          <p:cNvPr id="59" name="矩形 58"/>
          <p:cNvSpPr/>
          <p:nvPr/>
        </p:nvSpPr>
        <p:spPr>
          <a:xfrm>
            <a:off x="55634" y="309689"/>
            <a:ext cx="4602536" cy="33528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lvl="0" algn="ctr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en-US" sz="4000">
                <a:solidFill>
                  <a:srgbClr val="86c6e6"/>
                </a:solidFill>
                <a:latin typeface="NanumGothic"/>
                <a:ea typeface="Source Han Sans CN Medium"/>
                <a:cs typeface="+mn-ea"/>
                <a:sym typeface="+mn-lt"/>
              </a:rPr>
              <a:t>구현 시 필요 기능</a:t>
            </a:r>
            <a:endParaRPr lang="zh-CN" altLang="en-US" sz="4000">
              <a:solidFill>
                <a:srgbClr val="86c6e6"/>
              </a:solidFill>
              <a:latin typeface="Source Han Sans CN Medium"/>
              <a:ea typeface="Source Han Sans CN Medium"/>
              <a:cs typeface="+mn-ea"/>
              <a:sym typeface="+mn-lt"/>
            </a:endParaRPr>
          </a:p>
        </p:txBody>
      </p:sp>
      <p:grpSp>
        <p:nvGrpSpPr>
          <p:cNvPr id="60" name="组合 40"/>
          <p:cNvGrpSpPr/>
          <p:nvPr/>
        </p:nvGrpSpPr>
        <p:grpSpPr>
          <a:xfrm rot="0">
            <a:off x="0" y="4599936"/>
            <a:ext cx="3143125" cy="557256"/>
            <a:chOff x="5285258" y="3233669"/>
            <a:chExt cx="3143125" cy="557256"/>
          </a:xfrm>
        </p:grpSpPr>
        <p:sp>
          <p:nvSpPr>
            <p:cNvPr id="61" name="文本框 41"/>
            <p:cNvSpPr txBox="1"/>
            <p:nvPr/>
          </p:nvSpPr>
          <p:spPr>
            <a:xfrm>
              <a:off x="5285258" y="3575736"/>
              <a:ext cx="3117421" cy="215189"/>
            </a:xfrm>
            <a:prstGeom prst="rect">
              <a:avLst/>
            </a:prstGeom>
            <a:noFill/>
          </p:spPr>
          <p:txBody>
            <a:bodyPr wrap="square">
              <a:noAutofit/>
            </a:bodyPr>
            <a:p>
              <a:pPr marL="0" indent="0" algn="r" defTabSz="914400" rtl="0" eaLnBrk="1" latinLnBrk="0" hangingPunct="1">
                <a:lnSpc>
                  <a:spcPct val="120000"/>
                </a:lnSpc>
                <a:spcBef>
                  <a:spcPct val="0"/>
                </a:spcBef>
                <a:spcAft>
                  <a:spcPts val="0"/>
                </a:spcAft>
                <a:buNone/>
                <a:defRPr/>
              </a:pPr>
              <a:r>
                <a:rPr xmlns:mc="http://schemas.openxmlformats.org/markup-compatibility/2006" xmlns:hp="http://schemas.haansoft.com/office/presentation/8.0" kumimoji="0" lang="en-US" altLang="ko-KR" sz="1200" b="0" i="0" u="none" strike="noStrike" kern="1200" cap="none" spc="0" normalizeH="0" baseline="0" mc:Ignorable="hp" hp:hslEmbossed="0">
                  <a:solidFill>
                    <a:srgbClr val="808080"/>
                  </a:solidFill>
                  <a:latin typeface="NanumGothic"/>
                  <a:ea typeface="NanumGothic"/>
                  <a:cs typeface="字魂36号-正文宋楷"/>
                  <a:sym typeface="字魂36号-正文宋楷"/>
                </a:rPr>
                <a:t>1. </a:t>
              </a:r>
              <a:r>
                <a:rPr xmlns:mc="http://schemas.openxmlformats.org/markup-compatibility/2006" xmlns:hp="http://schemas.haansoft.com/office/presentation/8.0" kumimoji="0" lang="ko-KR" altLang="en-US" sz="1200" b="0" i="0" u="none" strike="noStrike" kern="1200" cap="none" spc="0" normalizeH="0" baseline="0" mc:Ignorable="hp" hp:hslEmbossed="0">
                  <a:solidFill>
                    <a:srgbClr val="808080"/>
                  </a:solidFill>
                  <a:latin typeface="NanumGothic"/>
                  <a:ea typeface="NanumGothic"/>
                  <a:cs typeface="字魂36号-正文宋楷"/>
                  <a:sym typeface="字魂36号-正文宋楷"/>
                </a:rPr>
                <a:t>카카오맵 </a:t>
              </a:r>
              <a:r>
                <a:rPr xmlns:mc="http://schemas.openxmlformats.org/markup-compatibility/2006" xmlns:hp="http://schemas.haansoft.com/office/presentation/8.0" kumimoji="0" lang="en-US" altLang="ko-KR" sz="1200" b="0" i="0" u="none" strike="noStrike" kern="1200" cap="none" spc="0" normalizeH="0" baseline="0" mc:Ignorable="hp" hp:hslEmbossed="0">
                  <a:solidFill>
                    <a:srgbClr val="808080"/>
                  </a:solidFill>
                  <a:latin typeface="NanumGothic"/>
                  <a:ea typeface="NanumGothic"/>
                  <a:cs typeface="字魂36号-正文宋楷"/>
                  <a:sym typeface="字魂36号-正文宋楷"/>
                </a:rPr>
                <a:t>API </a:t>
              </a:r>
              <a:r>
                <a:rPr xmlns:mc="http://schemas.openxmlformats.org/markup-compatibility/2006" xmlns:hp="http://schemas.haansoft.com/office/presentation/8.0" kumimoji="0" lang="ko-KR" altLang="en-US" sz="1200" b="0" i="0" u="none" strike="noStrike" kern="1200" cap="none" spc="0" normalizeH="0" baseline="0" mc:Ignorable="hp" hp:hslEmbossed="0">
                  <a:solidFill>
                    <a:srgbClr val="808080"/>
                  </a:solidFill>
                  <a:latin typeface="NanumGothic"/>
                  <a:ea typeface="NanumGothic"/>
                  <a:cs typeface="字魂36号-正文宋楷"/>
                  <a:sym typeface="字魂36号-正文宋楷"/>
                </a:rPr>
                <a:t>연동</a:t>
              </a:r>
              <a:endParaRPr xmlns:mc="http://schemas.openxmlformats.org/markup-compatibility/2006" xmlns:hp="http://schemas.haansoft.com/office/presentation/8.0" kumimoji="0" lang="ko-KR" altLang="en-US" sz="1200" b="0" i="0" u="none" strike="noStrike" kern="1200" cap="none" spc="0" normalizeH="0" baseline="0" mc:Ignorable="hp" hp:hslEmbossed="0">
                <a:solidFill>
                  <a:srgbClr val="808080"/>
                </a:solidFill>
                <a:latin typeface="NanumGothic"/>
                <a:ea typeface="NanumGothic"/>
                <a:cs typeface="字魂36号-正文宋楷"/>
                <a:sym typeface="字魂36号-正文宋楷"/>
              </a:endParaRPr>
            </a:p>
          </p:txBody>
        </p:sp>
        <p:sp>
          <p:nvSpPr>
            <p:cNvPr id="62" name="矩形 42"/>
            <p:cNvSpPr/>
            <p:nvPr/>
          </p:nvSpPr>
          <p:spPr>
            <a:xfrm>
              <a:off x="5904583" y="3233669"/>
              <a:ext cx="2523800" cy="467139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/>
            </a:ln>
          </p:spPr>
          <p:txBody>
            <a:bodyPr anchor="t">
              <a:normAutofit/>
            </a:bodyPr>
            <a:p>
              <a:pPr algn="r">
                <a:lnSpc>
                  <a:spcPct val="120000"/>
                </a:lnSpc>
                <a:defRPr/>
              </a:pPr>
              <a:r>
                <a:rPr lang="ko-KR" altLang="en-US" sz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NanumGothic"/>
                  <a:ea typeface="NanumGothic"/>
                  <a:cs typeface="+mn-ea"/>
                  <a:sym typeface="+mn-lt"/>
                </a:rPr>
                <a:t>지도 위치 표시 기능</a:t>
              </a:r>
              <a:r>
                <a:rPr lang="en-US" altLang="ko-KR" sz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NanumGothic"/>
                  <a:ea typeface="NanumGothic"/>
                  <a:cs typeface="+mn-ea"/>
                  <a:sym typeface="+mn-lt"/>
                </a:rPr>
                <a:t>(api</a:t>
              </a:r>
              <a:r>
                <a:rPr lang="ko-KR" altLang="en-US" sz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NanumGothic"/>
                  <a:ea typeface="NanumGothic"/>
                  <a:cs typeface="+mn-ea"/>
                  <a:sym typeface="+mn-lt"/>
                </a:rPr>
                <a:t>연동</a:t>
              </a:r>
              <a:r>
                <a:rPr lang="en-US" altLang="ko-KR" sz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NanumGothic"/>
                  <a:ea typeface="NanumGothic"/>
                  <a:cs typeface="+mn-ea"/>
                  <a:sym typeface="+mn-lt"/>
                </a:rPr>
                <a:t>)</a:t>
              </a:r>
              <a:endParaRPr lang="en-US" altLang="ko-KR" sz="1200">
                <a:solidFill>
                  <a:schemeClr val="tx1">
                    <a:lumMod val="85000"/>
                    <a:lumOff val="15000"/>
                  </a:schemeClr>
                </a:solidFill>
                <a:latin typeface="NanumGothic"/>
                <a:ea typeface="NanumGothic"/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advClick="0" mc:Ignorable="p14"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1" animBg="1"/>
      <p:bldP spid="28" grpId="2" animBg="1"/>
      <p:bldP spid="29" grpId="3" animBg="1"/>
    </p:bldLst>
  </p:timing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3"/>
          <p:cNvSpPr/>
          <p:nvPr/>
        </p:nvSpPr>
        <p:spPr>
          <a:xfrm>
            <a:off x="2047104" y="3497824"/>
            <a:ext cx="8097794" cy="49313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>
            <a:normAutofit lnSpcReduction="10000"/>
          </a:bodyPr>
          <a:lstStyle/>
          <a:p>
            <a:pPr algn="ctr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en-US" sz="4800">
                <a:solidFill>
                  <a:srgbClr val="86c6e6"/>
                </a:solidFill>
                <a:latin typeface="NanumGothic"/>
                <a:ea typeface="NanumGothic"/>
                <a:cs typeface="+mn-ea"/>
                <a:sym typeface="+mn-lt"/>
              </a:rPr>
              <a:t>시장 조사</a:t>
            </a:r>
            <a:endParaRPr lang="zh-CN" altLang="en-US" sz="4800">
              <a:solidFill>
                <a:srgbClr val="86c6e6"/>
              </a:solidFill>
              <a:latin typeface="Source Han Sans CN Medium"/>
              <a:ea typeface="Source Han Sans CN Medium"/>
              <a:cs typeface="+mn-ea"/>
              <a:sym typeface="+mn-lt"/>
            </a:endParaRPr>
          </a:p>
        </p:txBody>
      </p:sp>
      <p:sp>
        <p:nvSpPr>
          <p:cNvPr id="14" name="Rectangle 3"/>
          <p:cNvSpPr/>
          <p:nvPr/>
        </p:nvSpPr>
        <p:spPr>
          <a:xfrm>
            <a:off x="5506325" y="2576052"/>
            <a:ext cx="1179351" cy="70068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>
            <a:normAutofit/>
          </a:bodyPr>
          <a:lstStyle/>
          <a:p>
            <a:pPr algn="ctr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ko-KO" altLang="ko-KO" sz="6600">
                <a:solidFill>
                  <a:srgbClr val="86c6e6"/>
                </a:solidFill>
                <a:latin typeface="NanumGothic"/>
                <a:ea typeface="NanumGothic"/>
                <a:cs typeface="+mn-ea"/>
                <a:sym typeface="+mn-lt"/>
              </a:rPr>
              <a:t>02</a:t>
            </a:r>
            <a:endParaRPr lang="zh-CN" altLang="en-US" sz="6600">
              <a:solidFill>
                <a:srgbClr val="86c6e6"/>
              </a:solidFill>
              <a:latin typeface="Source Han Sans CN Medium"/>
              <a:ea typeface="Source Han Sans CN Medium"/>
              <a:cs typeface="+mn-ea"/>
              <a:sym typeface="+mn-lt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/>
          <a:srcRect t="45830" r="31880" b="10880"/>
          <a:stretch>
            <a:fillRect/>
          </a:stretch>
        </p:blipFill>
        <p:spPr>
          <a:xfrm>
            <a:off x="0" y="0"/>
            <a:ext cx="12192000" cy="221729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advClick="0" mc:Ignorable="p14"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4" grpId="1"/>
    </p:bldLst>
  </p:timing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" name="组合 3"/>
          <p:cNvGrpSpPr/>
          <p:nvPr/>
        </p:nvGrpSpPr>
        <p:grpSpPr>
          <a:xfrm rot="0">
            <a:off x="3793599" y="2496844"/>
            <a:ext cx="1188839" cy="2289448"/>
            <a:chOff x="4706082" y="1460560"/>
            <a:chExt cx="675382" cy="2573866"/>
          </a:xfrm>
        </p:grpSpPr>
        <p:sp>
          <p:nvSpPr>
            <p:cNvPr id="153" name="任意多边形: 形状 4"/>
            <p:cNvSpPr/>
            <p:nvPr/>
          </p:nvSpPr>
          <p:spPr>
            <a:xfrm>
              <a:off x="4706082" y="2747493"/>
              <a:ext cx="675382" cy="1286933"/>
            </a:xfrm>
            <a:custGeom>
              <a:avLst/>
              <a:gdLst>
                <a:gd name="connsiteX0" fmla="*/ 0 w 675382"/>
                <a:gd name="connsiteY0" fmla="*/ 0 h 1286933"/>
                <a:gd name="connsiteX1" fmla="*/ 337691 w 675382"/>
                <a:gd name="connsiteY1" fmla="*/ 0 h 1286933"/>
                <a:gd name="connsiteX2" fmla="*/ 337691 w 675382"/>
                <a:gd name="connsiteY2" fmla="*/ 1286933 h 1286933"/>
                <a:gd name="connsiteX3" fmla="*/ 675382 w 675382"/>
                <a:gd name="connsiteY3" fmla="*/ 1286933 h 1286933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75382" h="1286933">
                  <a:moveTo>
                    <a:pt x="0" y="0"/>
                  </a:moveTo>
                  <a:lnTo>
                    <a:pt x="337691" y="0"/>
                  </a:lnTo>
                  <a:lnTo>
                    <a:pt x="337691" y="1286933"/>
                  </a:lnTo>
                  <a:lnTo>
                    <a:pt x="675382" y="1286933"/>
                  </a:lnTo>
                </a:path>
              </a:pathLst>
            </a:custGeom>
            <a:noFill/>
            <a:ln>
              <a:solidFill>
                <a:schemeClr val="tx1">
                  <a:lumMod val="50000"/>
                  <a:lumOff val="50000"/>
                </a:schemeClr>
              </a:solidFill>
              <a:tailEnd type="triangle" w="med" len="lg"/>
            </a:ln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vert="horz" wrap="square" lIns="313821" tIns="606676" rIns="313820" bIns="606676" anchor="ctr" anchorCtr="0">
              <a:noAutofit/>
            </a:bodyPr>
            <a:lstStyle/>
            <a:p>
              <a:pPr defTabSz="222069">
                <a:lnSpc>
                  <a:spcPct val="90000"/>
                </a:lnSpc>
                <a:spcAft>
                  <a:spcPct val="35000"/>
                </a:spcAft>
                <a:defRPr/>
              </a:pPr>
              <a:endParaRPr lang="zh-CN" altLang="en-US" sz="500">
                <a:latin typeface="Source Han Sans CN Medium"/>
                <a:ea typeface="Source Han Sans CN Medium"/>
                <a:cs typeface="+mn-ea"/>
                <a:sym typeface="+mn-lt"/>
              </a:endParaRPr>
            </a:p>
          </p:txBody>
        </p:sp>
        <p:sp>
          <p:nvSpPr>
            <p:cNvPr id="154" name="任意多边形: 形状 5"/>
            <p:cNvSpPr/>
            <p:nvPr/>
          </p:nvSpPr>
          <p:spPr>
            <a:xfrm>
              <a:off x="4706082" y="2701773"/>
              <a:ext cx="675382" cy="91440"/>
            </a:xfrm>
            <a:custGeom>
              <a:avLst/>
              <a:gdLst>
                <a:gd name="connsiteX0" fmla="*/ 0 w 675382"/>
                <a:gd name="connsiteY0" fmla="*/ 45720 h 91440"/>
                <a:gd name="connsiteX1" fmla="*/ 675382 w 675382"/>
                <a:gd name="connsiteY1" fmla="*/ 45720 h 91440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75382" h="91440">
                  <a:moveTo>
                    <a:pt x="0" y="45720"/>
                  </a:moveTo>
                  <a:lnTo>
                    <a:pt x="675382" y="45720"/>
                  </a:lnTo>
                </a:path>
              </a:pathLst>
            </a:custGeom>
            <a:noFill/>
            <a:ln>
              <a:solidFill>
                <a:schemeClr val="tx1">
                  <a:lumMod val="50000"/>
                  <a:lumOff val="50000"/>
                </a:schemeClr>
              </a:solidFill>
              <a:tailEnd type="triangle" w="med" len="lg"/>
            </a:ln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vert="horz" wrap="square" lIns="333257" tIns="28813" rIns="333255" bIns="28815" anchor="ctr" anchorCtr="0">
              <a:noAutofit/>
            </a:bodyPr>
            <a:lstStyle/>
            <a:p>
              <a:pPr defTabSz="222069">
                <a:lnSpc>
                  <a:spcPct val="90000"/>
                </a:lnSpc>
                <a:spcAft>
                  <a:spcPct val="35000"/>
                </a:spcAft>
                <a:defRPr/>
              </a:pPr>
              <a:endParaRPr lang="zh-CN" altLang="en-US" sz="500">
                <a:latin typeface="Source Han Sans CN Medium"/>
                <a:ea typeface="Source Han Sans CN Medium"/>
                <a:cs typeface="+mn-ea"/>
                <a:sym typeface="+mn-lt"/>
              </a:endParaRPr>
            </a:p>
          </p:txBody>
        </p:sp>
        <p:sp>
          <p:nvSpPr>
            <p:cNvPr id="155" name="任意多边形: 形状 6"/>
            <p:cNvSpPr/>
            <p:nvPr/>
          </p:nvSpPr>
          <p:spPr>
            <a:xfrm>
              <a:off x="4706082" y="1460560"/>
              <a:ext cx="675382" cy="1286933"/>
            </a:xfrm>
            <a:custGeom>
              <a:avLst/>
              <a:gdLst>
                <a:gd name="connsiteX0" fmla="*/ 0 w 675382"/>
                <a:gd name="connsiteY0" fmla="*/ 1286933 h 1286933"/>
                <a:gd name="connsiteX1" fmla="*/ 337691 w 675382"/>
                <a:gd name="connsiteY1" fmla="*/ 1286933 h 1286933"/>
                <a:gd name="connsiteX2" fmla="*/ 337691 w 675382"/>
                <a:gd name="connsiteY2" fmla="*/ 0 h 1286933"/>
                <a:gd name="connsiteX3" fmla="*/ 675382 w 675382"/>
                <a:gd name="connsiteY3" fmla="*/ 0 h 1286933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75382" h="1286933">
                  <a:moveTo>
                    <a:pt x="0" y="1286933"/>
                  </a:moveTo>
                  <a:lnTo>
                    <a:pt x="337691" y="1286933"/>
                  </a:lnTo>
                  <a:lnTo>
                    <a:pt x="337691" y="0"/>
                  </a:lnTo>
                  <a:lnTo>
                    <a:pt x="675382" y="0"/>
                  </a:lnTo>
                </a:path>
              </a:pathLst>
            </a:custGeom>
            <a:noFill/>
            <a:ln>
              <a:solidFill>
                <a:schemeClr val="tx1">
                  <a:lumMod val="50000"/>
                  <a:lumOff val="50000"/>
                </a:schemeClr>
              </a:solidFill>
              <a:tailEnd type="triangle" w="med" len="lg"/>
            </a:ln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vert="horz" wrap="square" lIns="313821" tIns="606676" rIns="313820" bIns="606676" anchor="ctr" anchorCtr="0">
              <a:noAutofit/>
            </a:bodyPr>
            <a:lstStyle/>
            <a:p>
              <a:pPr defTabSz="222069">
                <a:lnSpc>
                  <a:spcPct val="90000"/>
                </a:lnSpc>
                <a:spcAft>
                  <a:spcPct val="35000"/>
                </a:spcAft>
                <a:defRPr/>
              </a:pPr>
              <a:endParaRPr lang="zh-CN" altLang="en-US" sz="500">
                <a:latin typeface="Source Han Sans CN Medium"/>
                <a:ea typeface="Source Han Sans CN Medium"/>
                <a:cs typeface="+mn-ea"/>
                <a:sym typeface="+mn-lt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 rot="0">
            <a:off x="1994955" y="2061912"/>
            <a:ext cx="4052528" cy="3159316"/>
            <a:chOff x="1994955" y="2061912"/>
            <a:chExt cx="4052528" cy="3159316"/>
          </a:xfrm>
          <a:solidFill>
            <a:srgbClr val="86c6e6"/>
          </a:solidFill>
        </p:grpSpPr>
        <p:sp>
          <p:nvSpPr>
            <p:cNvPr id="151" name="矩形: 圆角 2"/>
            <p:cNvSpPr/>
            <p:nvPr/>
          </p:nvSpPr>
          <p:spPr>
            <a:xfrm>
              <a:off x="1994955" y="2728686"/>
              <a:ext cx="1778760" cy="1812207"/>
            </a:xfrm>
            <a:prstGeom prst="roundRect">
              <a:avLst>
                <a:gd name="adj" fmla="val 16667"/>
              </a:avLst>
            </a:prstGeom>
            <a:grpFill/>
            <a:ln w="50800">
              <a:noFill/>
            </a:ln>
            <a:effectLst>
              <a:outerShdw blurRad="88900" dist="75434" dir="2699985" rotWithShape="0">
                <a:scrgbClr r="0" g="0" b="0">
                  <a:alpha val="23000"/>
                </a:sc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/>
            </a:bodyPr>
            <a:lstStyle/>
            <a:p>
              <a:pPr algn="ctr">
                <a:defRPr/>
              </a:pPr>
              <a:r>
                <a:rPr lang="ko-KR" altLang="en-US" sz="3197">
                  <a:solidFill>
                    <a:schemeClr val="bg1"/>
                  </a:solidFill>
                  <a:latin typeface="NanumGothic"/>
                  <a:ea typeface="NanumGothic"/>
                  <a:cs typeface="+mn-ea"/>
                  <a:sym typeface="+mn-lt"/>
                </a:rPr>
                <a:t>참고한</a:t>
              </a:r>
              <a:endParaRPr lang="ko-KR" altLang="en-US" sz="3197">
                <a:solidFill>
                  <a:schemeClr val="bg1"/>
                </a:solidFill>
                <a:latin typeface="NanumGothic"/>
                <a:ea typeface="NanumGothic"/>
                <a:cs typeface="+mn-ea"/>
                <a:sym typeface="+mn-lt"/>
              </a:endParaRPr>
            </a:p>
            <a:p>
              <a:pPr algn="ctr">
                <a:defRPr/>
              </a:pPr>
              <a:r>
                <a:rPr lang="ko-KR" altLang="en-US" sz="3197">
                  <a:solidFill>
                    <a:schemeClr val="bg1"/>
                  </a:solidFill>
                  <a:latin typeface="NanumGothic"/>
                  <a:ea typeface="NanumGothic"/>
                  <a:cs typeface="+mn-ea"/>
                  <a:sym typeface="+mn-lt"/>
                </a:rPr>
                <a:t>사이트</a:t>
              </a:r>
              <a:endParaRPr lang="zh-CN" altLang="en-US" sz="3197">
                <a:solidFill>
                  <a:schemeClr val="bg1"/>
                </a:solidFill>
                <a:latin typeface="Source Han Sans CN Medium"/>
                <a:ea typeface="Source Han Sans CN Medium"/>
                <a:cs typeface="+mn-ea"/>
                <a:sym typeface="+mn-lt"/>
              </a:endParaRPr>
            </a:p>
          </p:txBody>
        </p:sp>
        <p:sp>
          <p:nvSpPr>
            <p:cNvPr id="156" name="矩形: 圆角 7"/>
            <p:cNvSpPr/>
            <p:nvPr/>
          </p:nvSpPr>
          <p:spPr>
            <a:xfrm>
              <a:off x="5148160" y="2061912"/>
              <a:ext cx="899323" cy="899323"/>
            </a:xfrm>
            <a:prstGeom prst="roundRect">
              <a:avLst>
                <a:gd name="adj" fmla="val 16667"/>
              </a:avLst>
            </a:prstGeom>
            <a:grpFill/>
            <a:ln w="50800">
              <a:noFill/>
            </a:ln>
            <a:effectLst>
              <a:outerShdw blurRad="88900" dist="75434" dir="2699985" rotWithShape="0">
                <a:scrgbClr r="0" g="0" b="0">
                  <a:alpha val="23000"/>
                </a:sc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/>
            </a:bodyPr>
            <a:lstStyle/>
            <a:p>
              <a:pPr lvl="0">
                <a:defRPr/>
              </a:pPr>
              <a:r>
                <a:rPr lang="ko-KR" altLang="en-US" sz="1600">
                  <a:solidFill>
                    <a:schemeClr val="bg1"/>
                  </a:solidFill>
                  <a:latin typeface="NanumGothic"/>
                  <a:ea typeface="NanumGothic"/>
                  <a:cs typeface="+mn-ea"/>
                  <a:sym typeface="+mn-lt"/>
                </a:rPr>
                <a:t>유치원</a:t>
              </a:r>
              <a:endParaRPr lang="ko-KR" altLang="en-US" sz="1600">
                <a:solidFill>
                  <a:schemeClr val="bg1"/>
                </a:solidFill>
                <a:latin typeface="NanumGothic"/>
                <a:ea typeface="NanumGothic"/>
                <a:cs typeface="+mn-ea"/>
                <a:sym typeface="+mn-lt"/>
              </a:endParaRPr>
            </a:p>
            <a:p>
              <a:pPr lvl="0">
                <a:defRPr/>
              </a:pPr>
              <a:r>
                <a:rPr lang="ko-KR" altLang="en-US" sz="1600">
                  <a:solidFill>
                    <a:schemeClr val="bg1"/>
                  </a:solidFill>
                  <a:latin typeface="NanumGothic"/>
                  <a:ea typeface="NanumGothic"/>
                  <a:cs typeface="+mn-ea"/>
                  <a:sym typeface="+mn-lt"/>
                </a:rPr>
                <a:t>알리미</a:t>
              </a:r>
              <a:endParaRPr lang="zh-CN" altLang="en-US" sz="1600">
                <a:solidFill>
                  <a:schemeClr val="bg1"/>
                </a:solidFill>
                <a:latin typeface="Source Han Sans CN Medium"/>
                <a:ea typeface="Source Han Sans CN Medium"/>
                <a:cs typeface="+mn-ea"/>
                <a:sym typeface="+mn-lt"/>
              </a:endParaRPr>
            </a:p>
          </p:txBody>
        </p:sp>
        <p:sp>
          <p:nvSpPr>
            <p:cNvPr id="157" name="矩形: 圆角 8"/>
            <p:cNvSpPr/>
            <p:nvPr/>
          </p:nvSpPr>
          <p:spPr>
            <a:xfrm>
              <a:off x="5148160" y="3191908"/>
              <a:ext cx="899323" cy="899323"/>
            </a:xfrm>
            <a:prstGeom prst="roundRect">
              <a:avLst>
                <a:gd name="adj" fmla="val 16667"/>
              </a:avLst>
            </a:prstGeom>
            <a:grpFill/>
            <a:ln w="50800">
              <a:noFill/>
            </a:ln>
            <a:effectLst>
              <a:outerShdw blurRad="88900" dist="75434" dir="2699985" rotWithShape="0">
                <a:scrgbClr r="0" g="0" b="0">
                  <a:alpha val="23000"/>
                </a:sc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/>
            </a:bodyPr>
            <a:lstStyle/>
            <a:p>
              <a:pPr lvl="0">
                <a:defRPr/>
              </a:pPr>
              <a:r>
                <a:rPr lang="ko-KR" altLang="en-US" sz="1600">
                  <a:solidFill>
                    <a:schemeClr val="bg1"/>
                  </a:solidFill>
                  <a:latin typeface="NanumGothic"/>
                  <a:ea typeface="Source Han Sans CN Medium"/>
                  <a:cs typeface="+mn-ea"/>
                  <a:sym typeface="+mn-lt"/>
                </a:rPr>
                <a:t>미르</a:t>
              </a:r>
              <a:endParaRPr lang="ko-KR" altLang="en-US" sz="1600">
                <a:solidFill>
                  <a:schemeClr val="bg1"/>
                </a:solidFill>
                <a:latin typeface="NanumGothic"/>
                <a:ea typeface="Source Han Sans CN Medium"/>
                <a:cs typeface="+mn-ea"/>
                <a:sym typeface="+mn-lt"/>
              </a:endParaRPr>
            </a:p>
            <a:p>
              <a:pPr lvl="0">
                <a:defRPr/>
              </a:pPr>
              <a:r>
                <a:rPr lang="ko-KR" altLang="en-US" sz="1600">
                  <a:solidFill>
                    <a:schemeClr val="bg1"/>
                  </a:solidFill>
                  <a:latin typeface="NanumGothic"/>
                  <a:ea typeface="Source Han Sans CN Medium"/>
                  <a:cs typeface="+mn-ea"/>
                  <a:sym typeface="+mn-lt"/>
                </a:rPr>
                <a:t>유치원</a:t>
              </a:r>
              <a:endParaRPr lang="zh-CN" altLang="en-US" sz="2131">
                <a:solidFill>
                  <a:schemeClr val="bg1"/>
                </a:solidFill>
                <a:latin typeface="Source Han Sans CN Medium"/>
                <a:ea typeface="Source Han Sans CN Medium"/>
                <a:cs typeface="+mn-ea"/>
                <a:sym typeface="+mn-lt"/>
              </a:endParaRPr>
            </a:p>
          </p:txBody>
        </p:sp>
        <p:sp>
          <p:nvSpPr>
            <p:cNvPr id="158" name="矩形: 圆角 9"/>
            <p:cNvSpPr/>
            <p:nvPr/>
          </p:nvSpPr>
          <p:spPr>
            <a:xfrm>
              <a:off x="5148160" y="4321905"/>
              <a:ext cx="899323" cy="899323"/>
            </a:xfrm>
            <a:prstGeom prst="roundRect">
              <a:avLst>
                <a:gd name="adj" fmla="val 16667"/>
              </a:avLst>
            </a:prstGeom>
            <a:grpFill/>
            <a:ln w="50800">
              <a:noFill/>
            </a:ln>
            <a:effectLst>
              <a:outerShdw blurRad="88900" dist="75434" dir="2699985" rotWithShape="0">
                <a:scrgbClr r="0" g="0" b="0">
                  <a:alpha val="23000"/>
                </a:sc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/>
            </a:bodyPr>
            <a:lstStyle/>
            <a:p>
              <a:pPr lvl="0">
                <a:defRPr/>
              </a:pPr>
              <a:r>
                <a:rPr lang="ko-KR" altLang="en-US" sz="1600">
                  <a:solidFill>
                    <a:schemeClr val="bg1"/>
                  </a:solidFill>
                  <a:latin typeface="NanumGothic"/>
                  <a:ea typeface="NanumGothic"/>
                  <a:cs typeface="+mn-ea"/>
                  <a:sym typeface="+mn-lt"/>
                </a:rPr>
                <a:t>아임웹</a:t>
              </a:r>
              <a:endParaRPr lang="zh-CN" altLang="en-US" sz="2131">
                <a:solidFill>
                  <a:schemeClr val="bg1"/>
                </a:solidFill>
                <a:latin typeface="Source Han Sans CN Medium"/>
                <a:ea typeface="Source Han Sans CN Medium"/>
                <a:cs typeface="+mn-ea"/>
                <a:sym typeface="+mn-lt"/>
              </a:endParaRPr>
            </a:p>
          </p:txBody>
        </p:sp>
      </p:grpSp>
      <p:sp>
        <p:nvSpPr>
          <p:cNvPr id="159" name="矩形 158"/>
          <p:cNvSpPr/>
          <p:nvPr/>
        </p:nvSpPr>
        <p:spPr>
          <a:xfrm>
            <a:off x="6361009" y="2132856"/>
            <a:ext cx="5459689" cy="714848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>
              <a:defRPr/>
            </a:pPr>
            <a:r>
              <a:rPr lang="ko-KR" altLang="en-US" sz="900">
                <a:solidFill>
                  <a:schemeClr val="bg1">
                    <a:lumMod val="50000"/>
                  </a:schemeClr>
                </a:solidFill>
                <a:latin typeface="NanumGothic"/>
                <a:ea typeface="Source Han Sans CN Medium"/>
                <a:cs typeface="+mn-ea"/>
              </a:rPr>
              <a:t>유치원 정보 </a:t>
            </a:r>
            <a:r>
              <a:rPr lang="en-US" altLang="ko-KR" sz="900">
                <a:solidFill>
                  <a:schemeClr val="bg1">
                    <a:lumMod val="50000"/>
                  </a:schemeClr>
                </a:solidFill>
                <a:latin typeface="NanumGothic"/>
                <a:ea typeface="Source Han Sans CN Medium"/>
                <a:cs typeface="+mn-ea"/>
              </a:rPr>
              <a:t>API</a:t>
            </a:r>
            <a:endParaRPr lang="en-US" altLang="ko-KR" sz="900">
              <a:solidFill>
                <a:schemeClr val="bg1">
                  <a:lumMod val="50000"/>
                </a:schemeClr>
              </a:solidFill>
              <a:latin typeface="NanumGothic"/>
              <a:ea typeface="Source Han Sans CN Medium"/>
              <a:cs typeface="+mn-ea"/>
            </a:endParaRPr>
          </a:p>
          <a:p>
            <a:pPr>
              <a:defRPr/>
            </a:pPr>
            <a:r>
              <a:rPr lang="ko-KR" altLang="en-US" sz="900">
                <a:solidFill>
                  <a:schemeClr val="bg1">
                    <a:lumMod val="50000"/>
                  </a:schemeClr>
                </a:solidFill>
                <a:latin typeface="NanumGothic"/>
                <a:ea typeface="Source Han Sans CN Medium"/>
                <a:cs typeface="+mn-ea"/>
              </a:rPr>
              <a:t>현재 주변의 유치원 주소와 해당 유치원에 대한 정보를 알 수 있다</a:t>
            </a:r>
            <a:r>
              <a:rPr lang="en-US" altLang="ko-KR" sz="900">
                <a:solidFill>
                  <a:schemeClr val="bg1">
                    <a:lumMod val="50000"/>
                  </a:schemeClr>
                </a:solidFill>
                <a:latin typeface="NanumGothic"/>
                <a:ea typeface="Source Han Sans CN Medium"/>
                <a:cs typeface="+mn-ea"/>
              </a:rPr>
              <a:t>. </a:t>
            </a:r>
            <a:endParaRPr lang="en-US" altLang="ko-KR" sz="900">
              <a:solidFill>
                <a:schemeClr val="bg1">
                  <a:lumMod val="50000"/>
                </a:schemeClr>
              </a:solidFill>
              <a:latin typeface="NanumGothic"/>
              <a:ea typeface="Source Han Sans CN Medium"/>
              <a:cs typeface="+mn-ea"/>
            </a:endParaRPr>
          </a:p>
          <a:p>
            <a:pPr>
              <a:defRPr/>
            </a:pPr>
            <a:r>
              <a:rPr lang="ko-KR" altLang="en-US" sz="900">
                <a:solidFill>
                  <a:schemeClr val="bg1">
                    <a:lumMod val="50000"/>
                  </a:schemeClr>
                </a:solidFill>
                <a:latin typeface="NanumGothic"/>
                <a:ea typeface="Source Han Sans CN Medium"/>
                <a:cs typeface="+mn-ea"/>
              </a:rPr>
              <a:t>유치원 검색 페이지 구현 시 이용</a:t>
            </a:r>
            <a:endParaRPr lang="ko-KR" altLang="en-US" sz="900">
              <a:solidFill>
                <a:schemeClr val="bg1">
                  <a:lumMod val="50000"/>
                </a:schemeClr>
              </a:solidFill>
              <a:latin typeface="NanumGothic"/>
              <a:ea typeface="Source Han Sans CN Medium"/>
              <a:cs typeface="+mn-ea"/>
            </a:endParaRPr>
          </a:p>
          <a:p>
            <a:pPr>
              <a:defRPr/>
            </a:pPr>
            <a:endParaRPr lang="en-US" altLang="ko-KR" sz="900">
              <a:solidFill>
                <a:schemeClr val="bg1">
                  <a:lumMod val="50000"/>
                </a:schemeClr>
              </a:solidFill>
              <a:latin typeface="NanumGothic"/>
              <a:ea typeface="Source Han Sans CN Medium"/>
              <a:cs typeface="+mn-ea"/>
            </a:endParaRPr>
          </a:p>
          <a:p>
            <a:pPr>
              <a:defRPr/>
            </a:pPr>
            <a:r>
              <a:rPr lang="ko-KR" altLang="en-US" sz="900">
                <a:solidFill>
                  <a:schemeClr val="bg1">
                    <a:lumMod val="50000"/>
                  </a:schemeClr>
                </a:solidFill>
                <a:latin typeface="NanumGothic"/>
                <a:ea typeface="Source Han Sans CN Medium"/>
                <a:cs typeface="+mn-ea"/>
              </a:rPr>
              <a:t>링크 </a:t>
            </a:r>
            <a:r>
              <a:rPr lang="en-US" altLang="ko-KR" sz="900">
                <a:solidFill>
                  <a:schemeClr val="bg1">
                    <a:lumMod val="50000"/>
                  </a:schemeClr>
                </a:solidFill>
                <a:latin typeface="NanumGothic"/>
                <a:ea typeface="Source Han Sans CN Medium"/>
                <a:cs typeface="+mn-ea"/>
              </a:rPr>
              <a:t>: https://e-childschoolinfo.moe.go.kr/</a:t>
            </a:r>
            <a:endParaRPr lang="en-US" altLang="ko-KR" sz="900">
              <a:solidFill>
                <a:schemeClr val="bg1">
                  <a:lumMod val="50000"/>
                </a:schemeClr>
              </a:solidFill>
              <a:latin typeface="NanumGothic"/>
              <a:ea typeface="Source Han Sans CN Medium"/>
              <a:cs typeface="+mn-ea"/>
            </a:endParaRPr>
          </a:p>
        </p:txBody>
      </p:sp>
      <p:sp>
        <p:nvSpPr>
          <p:cNvPr id="160" name="矩形 159"/>
          <p:cNvSpPr/>
          <p:nvPr/>
        </p:nvSpPr>
        <p:spPr>
          <a:xfrm>
            <a:off x="6361009" y="3284984"/>
            <a:ext cx="4079776" cy="711786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 lvl="0">
              <a:defRPr/>
            </a:pPr>
            <a:r>
              <a:rPr lang="ko-KR" altLang="en-US" sz="900">
                <a:solidFill>
                  <a:schemeClr val="bg1">
                    <a:lumMod val="50000"/>
                  </a:schemeClr>
                </a:solidFill>
                <a:latin typeface="NanumGothic"/>
                <a:ea typeface="Source Han Sans CN Medium"/>
                <a:cs typeface="+mn-ea"/>
                <a:sym typeface="+mn-lt"/>
              </a:rPr>
              <a:t>레이아웃 및 필요한 리스트 추출</a:t>
            </a:r>
            <a:endParaRPr lang="ko-KR" altLang="en-US" sz="900">
              <a:solidFill>
                <a:schemeClr val="bg1">
                  <a:lumMod val="50000"/>
                </a:schemeClr>
              </a:solidFill>
              <a:latin typeface="NanumGothic"/>
              <a:ea typeface="Source Han Sans CN Medium"/>
              <a:cs typeface="+mn-ea"/>
              <a:sym typeface="+mn-lt"/>
            </a:endParaRPr>
          </a:p>
          <a:p>
            <a:pPr lvl="0">
              <a:defRPr/>
            </a:pPr>
            <a:r>
              <a:rPr lang="ko-KR" altLang="en-US" sz="900">
                <a:solidFill>
                  <a:schemeClr val="bg1">
                    <a:lumMod val="50000"/>
                  </a:schemeClr>
                </a:solidFill>
                <a:latin typeface="NanumGothic"/>
                <a:ea typeface="Source Han Sans CN Medium"/>
                <a:cs typeface="+mn-ea"/>
                <a:sym typeface="+mn-lt"/>
              </a:rPr>
              <a:t>유치원 홈페이지에서 공통으로 사용하는 요소나</a:t>
            </a:r>
            <a:r>
              <a:rPr lang="en-US" altLang="ko-KR" sz="900">
                <a:solidFill>
                  <a:schemeClr val="bg1">
                    <a:lumMod val="50000"/>
                  </a:schemeClr>
                </a:solidFill>
                <a:latin typeface="NanumGothic"/>
                <a:ea typeface="Source Han Sans CN Medium"/>
                <a:cs typeface="+mn-ea"/>
                <a:sym typeface="+mn-lt"/>
              </a:rPr>
              <a:t>, </a:t>
            </a:r>
            <a:r>
              <a:rPr lang="ko-KR" altLang="en-US" sz="900">
                <a:solidFill>
                  <a:schemeClr val="bg1">
                    <a:lumMod val="50000"/>
                  </a:schemeClr>
                </a:solidFill>
                <a:latin typeface="NanumGothic"/>
                <a:ea typeface="Source Han Sans CN Medium"/>
                <a:cs typeface="+mn-ea"/>
                <a:sym typeface="+mn-lt"/>
              </a:rPr>
              <a:t>홈페이지 구성 요소 확인</a:t>
            </a:r>
            <a:endParaRPr lang="ko-KR" altLang="en-US" sz="900">
              <a:solidFill>
                <a:schemeClr val="bg1">
                  <a:lumMod val="50000"/>
                </a:schemeClr>
              </a:solidFill>
              <a:latin typeface="NanumGothic"/>
              <a:ea typeface="Source Han Sans CN Medium"/>
              <a:cs typeface="+mn-ea"/>
              <a:sym typeface="+mn-lt"/>
            </a:endParaRPr>
          </a:p>
          <a:p>
            <a:pPr lvl="0">
              <a:defRPr/>
            </a:pPr>
            <a:endParaRPr lang="en-US" altLang="ko-KR" sz="900">
              <a:solidFill>
                <a:schemeClr val="bg1">
                  <a:lumMod val="50000"/>
                </a:schemeClr>
              </a:solidFill>
              <a:latin typeface="NanumGothic"/>
              <a:ea typeface="Source Han Sans CN Medium"/>
              <a:cs typeface="+mn-ea"/>
              <a:sym typeface="+mn-lt"/>
            </a:endParaRPr>
          </a:p>
          <a:p>
            <a:pPr lvl="0">
              <a:defRPr/>
            </a:pPr>
            <a:r>
              <a:rPr lang="ko-KR" altLang="en-US" sz="900">
                <a:solidFill>
                  <a:schemeClr val="bg1">
                    <a:lumMod val="50000"/>
                  </a:schemeClr>
                </a:solidFill>
                <a:latin typeface="NanumGothic"/>
                <a:ea typeface="Source Han Sans CN Medium"/>
                <a:cs typeface="+mn-ea"/>
                <a:sym typeface="+mn-lt"/>
              </a:rPr>
              <a:t>링크 </a:t>
            </a:r>
            <a:r>
              <a:rPr lang="en-US" altLang="ko-KR" sz="900">
                <a:solidFill>
                  <a:schemeClr val="bg1">
                    <a:lumMod val="50000"/>
                  </a:schemeClr>
                </a:solidFill>
                <a:latin typeface="NanumGothic"/>
                <a:ea typeface="Source Han Sans CN Medium"/>
                <a:cs typeface="+mn-ea"/>
                <a:sym typeface="+mn-lt"/>
              </a:rPr>
              <a:t>: </a:t>
            </a:r>
            <a:r>
              <a:rPr lang="en-US" altLang="zh-CN" sz="900">
                <a:solidFill>
                  <a:schemeClr val="bg1">
                    <a:lumMod val="50000"/>
                  </a:schemeClr>
                </a:solidFill>
                <a:latin typeface="NanumGothic"/>
                <a:ea typeface="Source Han Sans CN Medium"/>
                <a:cs typeface="+mn-ea"/>
                <a:sym typeface="+mn-lt"/>
              </a:rPr>
              <a:t>http://mir.sjedukg.kr</a:t>
            </a:r>
            <a:endParaRPr lang="zh-CN" altLang="en-US" sz="900">
              <a:solidFill>
                <a:schemeClr val="bg1">
                  <a:lumMod val="50000"/>
                </a:schemeClr>
              </a:solidFill>
              <a:latin typeface="NanumGothic"/>
              <a:ea typeface="Source Han Sans CN Medium"/>
              <a:cs typeface="+mn-ea"/>
              <a:sym typeface="+mn-lt"/>
            </a:endParaRPr>
          </a:p>
        </p:txBody>
      </p:sp>
      <p:sp>
        <p:nvSpPr>
          <p:cNvPr id="161" name="矩形 160"/>
          <p:cNvSpPr/>
          <p:nvPr/>
        </p:nvSpPr>
        <p:spPr>
          <a:xfrm>
            <a:off x="6361009" y="4502666"/>
            <a:ext cx="4545289" cy="582518"/>
          </a:xfrm>
          <a:prstGeom prst="rect">
            <a:avLst/>
          </a:prstGeom>
        </p:spPr>
        <p:txBody>
          <a:bodyPr wrap="square">
            <a:normAutofit fontScale="55000" lnSpcReduction="20000"/>
          </a:bodyPr>
          <a:lstStyle/>
          <a:p>
            <a:pPr lvl="0">
              <a:defRPr/>
            </a:pPr>
            <a:r>
              <a:rPr lang="ko-KR" altLang="en-US" sz="1900">
                <a:solidFill>
                  <a:schemeClr val="bg1">
                    <a:lumMod val="50000"/>
                  </a:schemeClr>
                </a:solidFill>
                <a:latin typeface="NanumGothic"/>
                <a:ea typeface="Source Han Sans CN Medium"/>
                <a:cs typeface="+mn-ea"/>
                <a:sym typeface="+mn-lt"/>
              </a:rPr>
              <a:t>관리자 페이지 레이아웃 잡기</a:t>
            </a:r>
            <a:r>
              <a:rPr lang="en-US" altLang="ko-KR" sz="1900">
                <a:solidFill>
                  <a:schemeClr val="bg1">
                    <a:lumMod val="50000"/>
                  </a:schemeClr>
                </a:solidFill>
                <a:latin typeface="NanumGothic"/>
                <a:ea typeface="Source Han Sans CN Medium"/>
                <a:cs typeface="+mn-ea"/>
                <a:sym typeface="+mn-lt"/>
              </a:rPr>
              <a:t>, </a:t>
            </a:r>
            <a:r>
              <a:rPr lang="ko-KR" altLang="en-US" sz="1900">
                <a:solidFill>
                  <a:schemeClr val="bg1">
                    <a:lumMod val="50000"/>
                  </a:schemeClr>
                </a:solidFill>
                <a:latin typeface="NanumGothic"/>
                <a:ea typeface="Source Han Sans CN Medium"/>
                <a:cs typeface="+mn-ea"/>
                <a:sym typeface="+mn-lt"/>
              </a:rPr>
              <a:t>템플릿 구성 시 필요한 요소들 확인</a:t>
            </a:r>
            <a:endParaRPr lang="ko-KR" altLang="en-US" sz="1900">
              <a:solidFill>
                <a:schemeClr val="bg1">
                  <a:lumMod val="50000"/>
                </a:schemeClr>
              </a:solidFill>
              <a:latin typeface="NanumGothic"/>
              <a:ea typeface="Source Han Sans CN Medium"/>
              <a:cs typeface="+mn-ea"/>
              <a:sym typeface="+mn-lt"/>
            </a:endParaRPr>
          </a:p>
          <a:p>
            <a:pPr lvl="0">
              <a:defRPr/>
            </a:pPr>
            <a:endParaRPr lang="en-US" altLang="ko-KR" sz="1600">
              <a:solidFill>
                <a:schemeClr val="bg1">
                  <a:lumMod val="50000"/>
                </a:schemeClr>
              </a:solidFill>
              <a:latin typeface="NanumGothic"/>
              <a:ea typeface="Source Han Sans CN Medium"/>
              <a:cs typeface="+mn-ea"/>
              <a:sym typeface="+mn-lt"/>
            </a:endParaRPr>
          </a:p>
          <a:p>
            <a:pPr lvl="0">
              <a:defRPr/>
            </a:pPr>
            <a:r>
              <a:rPr lang="ko-KR" altLang="en-US" sz="1600">
                <a:solidFill>
                  <a:schemeClr val="bg1">
                    <a:lumMod val="50000"/>
                  </a:schemeClr>
                </a:solidFill>
                <a:latin typeface="NanumGothic"/>
                <a:ea typeface="Source Han Sans CN Medium"/>
                <a:cs typeface="+mn-ea"/>
                <a:sym typeface="+mn-lt"/>
              </a:rPr>
              <a:t>링크 </a:t>
            </a:r>
            <a:r>
              <a:rPr lang="en-US" altLang="ko-KR" sz="1600">
                <a:solidFill>
                  <a:schemeClr val="bg1">
                    <a:lumMod val="50000"/>
                  </a:schemeClr>
                </a:solidFill>
                <a:latin typeface="NanumGothic"/>
                <a:ea typeface="Source Han Sans CN Medium"/>
                <a:cs typeface="+mn-ea"/>
                <a:sym typeface="+mn-lt"/>
              </a:rPr>
              <a:t>: </a:t>
            </a:r>
            <a:r>
              <a:rPr lang="en-US" altLang="ko-KR" sz="1600">
                <a:solidFill>
                  <a:schemeClr val="bg1">
                    <a:lumMod val="50000"/>
                  </a:schemeClr>
                </a:solidFill>
                <a:latin typeface="NanumGothic"/>
                <a:ea typeface="Source Han Sans CN Medium"/>
                <a:cs typeface="+mn-ea"/>
              </a:rPr>
              <a:t>https://imweb.me/faq?mode=view&amp;category=28&amp;category2=31&amp;idx=5890</a:t>
            </a:r>
            <a:endParaRPr lang="en-US" altLang="ko-KR" sz="1600">
              <a:solidFill>
                <a:schemeClr val="bg1">
                  <a:lumMod val="50000"/>
                </a:schemeClr>
              </a:solidFill>
              <a:latin typeface="NanumGothic"/>
              <a:ea typeface="Source Han Sans CN Medium"/>
              <a:cs typeface="+mn-ea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72259" y="500881"/>
            <a:ext cx="2770693" cy="579774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lvl="0" algn="ctr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en-US" sz="4000">
                <a:solidFill>
                  <a:srgbClr val="86c6e6"/>
                </a:solidFill>
                <a:latin typeface="NanumGothic"/>
                <a:ea typeface="NanumGothic"/>
                <a:cs typeface="+mn-ea"/>
                <a:sym typeface="+mn-lt"/>
              </a:rPr>
              <a:t>시장 조사</a:t>
            </a:r>
            <a:endParaRPr lang="zh-CN" altLang="en-US" sz="4000">
              <a:solidFill>
                <a:srgbClr val="86c6e6"/>
              </a:solidFill>
              <a:latin typeface="Source Han Sans CN Medium"/>
              <a:ea typeface="Source Han Sans CN Medium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advClick="0" mc:Ignorable="p14"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1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2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9" grpId="0"/>
      <p:bldP spid="160" grpId="1"/>
      <p:bldP spid="161" grpId="2"/>
    </p:bldLst>
  </p:timing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3"/>
          <p:cNvSpPr/>
          <p:nvPr/>
        </p:nvSpPr>
        <p:spPr>
          <a:xfrm>
            <a:off x="2047104" y="3497824"/>
            <a:ext cx="8097794" cy="493136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>
            <a:normAutofit lnSpcReduction="10000"/>
          </a:bodyPr>
          <a:lstStyle/>
          <a:p>
            <a:pPr algn="ctr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en-US" sz="4800">
                <a:solidFill>
                  <a:srgbClr val="86c6e6"/>
                </a:solidFill>
                <a:latin typeface="NanumGothic"/>
                <a:ea typeface="NanumGothic"/>
                <a:cs typeface="+mn-ea"/>
                <a:sym typeface="+mn-lt"/>
              </a:rPr>
              <a:t>서비스 이용법</a:t>
            </a:r>
            <a:endParaRPr lang="ko-KR" altLang="en-US" sz="4800">
              <a:solidFill>
                <a:srgbClr val="86c6e6"/>
              </a:solidFill>
              <a:latin typeface="NanumGothic"/>
              <a:ea typeface="NanumGothic"/>
              <a:cs typeface="+mn-ea"/>
              <a:sym typeface="+mn-lt"/>
            </a:endParaRPr>
          </a:p>
        </p:txBody>
      </p:sp>
      <p:sp>
        <p:nvSpPr>
          <p:cNvPr id="14" name="Rectangle 3"/>
          <p:cNvSpPr/>
          <p:nvPr/>
        </p:nvSpPr>
        <p:spPr>
          <a:xfrm>
            <a:off x="5506325" y="2576052"/>
            <a:ext cx="1179351" cy="70068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>
            <a:normAutofit/>
          </a:bodyPr>
          <a:lstStyle/>
          <a:p>
            <a:pPr algn="ctr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ko-KO" altLang="ko-KO" sz="6600">
                <a:solidFill>
                  <a:srgbClr val="86c6e6"/>
                </a:solidFill>
                <a:latin typeface="NanumGothic"/>
                <a:ea typeface="NanumGothic"/>
                <a:cs typeface="+mn-ea"/>
                <a:sym typeface="+mn-lt"/>
              </a:rPr>
              <a:t>0</a:t>
            </a:r>
            <a:r>
              <a:rPr lang="en-US" altLang="ko-KR" sz="6600">
                <a:solidFill>
                  <a:srgbClr val="86c6e6"/>
                </a:solidFill>
                <a:latin typeface="NanumGothic"/>
                <a:ea typeface="NanumGothic"/>
                <a:cs typeface="+mn-ea"/>
                <a:sym typeface="+mn-lt"/>
              </a:rPr>
              <a:t>3</a:t>
            </a:r>
            <a:endParaRPr lang="en-US" altLang="ko-KR" sz="6600">
              <a:solidFill>
                <a:srgbClr val="86c6e6"/>
              </a:solidFill>
              <a:latin typeface="NanumGothic"/>
              <a:ea typeface="NanumGothic"/>
              <a:cs typeface="+mn-ea"/>
              <a:sym typeface="+mn-lt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/>
          <a:srcRect t="45830" r="31880" b="10880"/>
          <a:stretch>
            <a:fillRect/>
          </a:stretch>
        </p:blipFill>
        <p:spPr>
          <a:xfrm>
            <a:off x="0" y="0"/>
            <a:ext cx="12192000" cy="221729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advClick="0" mc:Ignorable="p14"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4" grpId="1"/>
    </p:bldLst>
  </p:timing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 flipH="1">
            <a:off x="789708" y="2052672"/>
            <a:ext cx="2036618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775855" y="2052672"/>
            <a:ext cx="0" cy="1898072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775855" y="3950744"/>
            <a:ext cx="1496289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2386443" y="3950744"/>
            <a:ext cx="1496291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3997033" y="3950744"/>
            <a:ext cx="1496291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/>
          <p:cNvCxnSpPr/>
          <p:nvPr/>
        </p:nvCxnSpPr>
        <p:spPr>
          <a:xfrm>
            <a:off x="5607623" y="3950744"/>
            <a:ext cx="1496291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/>
        </p:nvCxnSpPr>
        <p:spPr>
          <a:xfrm>
            <a:off x="8787668" y="3950744"/>
            <a:ext cx="250031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/>
          <p:cNvCxnSpPr/>
          <p:nvPr/>
        </p:nvCxnSpPr>
        <p:spPr>
          <a:xfrm flipH="1">
            <a:off x="9251367" y="5848816"/>
            <a:ext cx="2036618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/>
          <p:cNvCxnSpPr/>
          <p:nvPr/>
        </p:nvCxnSpPr>
        <p:spPr>
          <a:xfrm>
            <a:off x="11287985" y="3950744"/>
            <a:ext cx="0" cy="1898072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/>
          <p:nvPr/>
        </p:nvCxnSpPr>
        <p:spPr>
          <a:xfrm>
            <a:off x="2272144" y="3950744"/>
            <a:ext cx="0" cy="595746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/>
          <p:nvPr/>
        </p:nvCxnSpPr>
        <p:spPr>
          <a:xfrm>
            <a:off x="3882733" y="3354998"/>
            <a:ext cx="0" cy="595746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/>
          <p:nvPr/>
        </p:nvCxnSpPr>
        <p:spPr>
          <a:xfrm>
            <a:off x="5493325" y="3950744"/>
            <a:ext cx="0" cy="595746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/>
          <p:cNvCxnSpPr/>
          <p:nvPr/>
        </p:nvCxnSpPr>
        <p:spPr>
          <a:xfrm>
            <a:off x="7103914" y="3354998"/>
            <a:ext cx="0" cy="595746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文本框 42"/>
          <p:cNvSpPr txBox="1"/>
          <p:nvPr/>
        </p:nvSpPr>
        <p:spPr>
          <a:xfrm>
            <a:off x="2840178" y="1844824"/>
            <a:ext cx="4087091" cy="48516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latinLnBrk="1">
              <a:defRPr/>
            </a:pPr>
            <a:r>
              <a:rPr lang="ko-KR" altLang="en-US" sz="1300"/>
              <a:t>교사는 로그인 시에 본인이 교사임이 확인될 경우 </a:t>
            </a:r>
            <a:endParaRPr lang="ko-KR" altLang="en-US" sz="1300"/>
          </a:p>
          <a:p>
            <a:pPr latinLnBrk="1">
              <a:defRPr/>
            </a:pPr>
            <a:r>
              <a:rPr lang="ko-KR" altLang="en-US" sz="1300"/>
              <a:t>회원가입 가능</a:t>
            </a:r>
            <a:endParaRPr lang="ko-KR" altLang="en-US" sz="1300"/>
          </a:p>
        </p:txBody>
      </p:sp>
      <p:sp>
        <p:nvSpPr>
          <p:cNvPr id="44" name="文本框 43"/>
          <p:cNvSpPr txBox="1"/>
          <p:nvPr/>
        </p:nvSpPr>
        <p:spPr>
          <a:xfrm>
            <a:off x="4860024" y="5631669"/>
            <a:ext cx="4391343" cy="449151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algn="r">
              <a:lnSpc>
                <a:spcPct val="114000"/>
              </a:lnSpc>
              <a:defRPr/>
            </a:pPr>
            <a:r>
              <a:rPr lang="ko-KR" altLang="en-US" sz="1300">
                <a:sym typeface="+mn-lt"/>
              </a:rPr>
              <a:t>회원가입 후 유치원 원아가 등록된 학부모라면</a:t>
            </a:r>
            <a:endParaRPr lang="ko-KR" altLang="en-US" sz="1300">
              <a:sym typeface="+mn-lt"/>
            </a:endParaRPr>
          </a:p>
          <a:p>
            <a:pPr algn="r">
              <a:lnSpc>
                <a:spcPct val="114000"/>
              </a:lnSpc>
              <a:defRPr/>
            </a:pPr>
            <a:r>
              <a:rPr lang="ko-KR" altLang="en-US" sz="1300">
                <a:sym typeface="+mn-lt"/>
              </a:rPr>
              <a:t>해당 유치원 홈페이지의 사용 권한 부여</a:t>
            </a:r>
            <a:endParaRPr lang="zh-CN" altLang="en-US" sz="1300">
              <a:sym typeface="+mn-lt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2476501" y="4509120"/>
            <a:ext cx="2755403" cy="62262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latinLnBrk="1">
              <a:defRPr/>
            </a:pPr>
            <a:r>
              <a:rPr lang="ko-KR" altLang="en-US" sz="1300"/>
              <a:t>회원가입 후 유치원 제작 권한</a:t>
            </a:r>
            <a:r>
              <a:rPr lang="en-US" altLang="ko-KR" sz="1300"/>
              <a:t>(</a:t>
            </a:r>
            <a:r>
              <a:rPr lang="ko-KR" altLang="en-US" sz="1300"/>
              <a:t>관리자 권한</a:t>
            </a:r>
            <a:r>
              <a:rPr lang="en-US" altLang="ko-KR" sz="1300"/>
              <a:t>)</a:t>
            </a:r>
            <a:r>
              <a:rPr lang="ko-KR" altLang="en-US" sz="1300"/>
              <a:t>은 원장에게 첫 번째로 전달</a:t>
            </a:r>
            <a:r>
              <a:rPr lang="en-US" altLang="ko-KR" sz="1300"/>
              <a:t>.</a:t>
            </a:r>
            <a:endParaRPr lang="ko-KR" altLang="en-US" sz="1300"/>
          </a:p>
        </p:txBody>
      </p:sp>
      <p:sp>
        <p:nvSpPr>
          <p:cNvPr id="50" name="文本框 49"/>
          <p:cNvSpPr txBox="1"/>
          <p:nvPr/>
        </p:nvSpPr>
        <p:spPr>
          <a:xfrm>
            <a:off x="5672887" y="4390556"/>
            <a:ext cx="2727369" cy="838644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>
              <a:lnSpc>
                <a:spcPct val="104000"/>
              </a:lnSpc>
              <a:defRPr/>
            </a:pPr>
            <a:r>
              <a:rPr lang="ko-KR" altLang="en-US" sz="1300">
                <a:sym typeface="+mn-lt"/>
              </a:rPr>
              <a:t>기본적으로 유치원 홈페이지에서 많이 사용하는 요소들은 템플릿으로 구성하여 개인이 커스터마이징 가능하도록 구현</a:t>
            </a:r>
            <a:r>
              <a:rPr lang="en-US" altLang="ko-KR" sz="1300">
                <a:sym typeface="+mn-lt"/>
              </a:rPr>
              <a:t>.</a:t>
            </a:r>
            <a:endParaRPr lang="zh-CN" altLang="en-US" sz="1300">
              <a:sym typeface="+mn-lt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1288473" y="2949779"/>
            <a:ext cx="2383523" cy="407213"/>
          </a:xfrm>
          <a:prstGeom prst="rect">
            <a:avLst/>
          </a:prstGeom>
          <a:noFill/>
        </p:spPr>
        <p:txBody>
          <a:bodyPr wrap="square">
            <a:normAutofit fontScale="70000" lnSpcReduction="20000"/>
          </a:bodyPr>
          <a:lstStyle/>
          <a:p>
            <a:pPr algn="r" latinLnBrk="1">
              <a:defRPr/>
            </a:pPr>
            <a:r>
              <a:rPr lang="ko-KR" altLang="en-US"/>
              <a:t>원장은 다른 교사에게 제작 권한을 줄 수 있음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52" name="文本框 51"/>
          <p:cNvSpPr txBox="1"/>
          <p:nvPr/>
        </p:nvSpPr>
        <p:spPr>
          <a:xfrm>
            <a:off x="4184613" y="2842629"/>
            <a:ext cx="2683771" cy="730387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algn="r">
              <a:lnSpc>
                <a:spcPct val="104000"/>
              </a:lnSpc>
              <a:defRPr/>
            </a:pPr>
            <a:r>
              <a:rPr lang="ko-KR" altLang="en-US" sz="1300">
                <a:sym typeface="+mn-lt"/>
              </a:rPr>
              <a:t>페이지 제작 이후 식단표나 유치원 일정 같은 프로그램을 홈페이지에 </a:t>
            </a:r>
            <a:endParaRPr lang="ko-KR" altLang="en-US" sz="1300">
              <a:sym typeface="+mn-lt"/>
            </a:endParaRPr>
          </a:p>
          <a:p>
            <a:pPr algn="r">
              <a:lnSpc>
                <a:spcPct val="104000"/>
              </a:lnSpc>
              <a:defRPr/>
            </a:pPr>
            <a:r>
              <a:rPr lang="ko-KR" altLang="en-US" sz="1300">
                <a:sym typeface="+mn-lt"/>
              </a:rPr>
              <a:t>업로드 할 수 있는 템플릿 제작</a:t>
            </a:r>
            <a:endParaRPr lang="zh-CN" altLang="en-US" sz="1300">
              <a:sym typeface="+mn-lt"/>
            </a:endParaRPr>
          </a:p>
        </p:txBody>
      </p:sp>
      <p:cxnSp>
        <p:nvCxnSpPr>
          <p:cNvPr id="53" name="直接连接符 52"/>
          <p:cNvCxnSpPr/>
          <p:nvPr/>
        </p:nvCxnSpPr>
        <p:spPr>
          <a:xfrm>
            <a:off x="7193421" y="3950744"/>
            <a:ext cx="1496291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连接符 53"/>
          <p:cNvCxnSpPr/>
          <p:nvPr/>
        </p:nvCxnSpPr>
        <p:spPr>
          <a:xfrm>
            <a:off x="8689713" y="3950744"/>
            <a:ext cx="0" cy="595746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/>
        </p:nvGrpSpPr>
        <p:grpSpPr>
          <a:xfrm rot="0">
            <a:off x="2095499" y="2983183"/>
            <a:ext cx="6770858" cy="1916597"/>
            <a:chOff x="2095499" y="2983183"/>
            <a:chExt cx="6770858" cy="1916597"/>
          </a:xfrm>
          <a:solidFill>
            <a:srgbClr val="86c6e6"/>
          </a:solidFill>
        </p:grpSpPr>
        <p:sp>
          <p:nvSpPr>
            <p:cNvPr id="45" name="椭圆 44"/>
            <p:cNvSpPr/>
            <p:nvPr/>
          </p:nvSpPr>
          <p:spPr>
            <a:xfrm>
              <a:off x="2095499" y="4546490"/>
              <a:ext cx="353290" cy="353290"/>
            </a:xfrm>
            <a:prstGeom prst="ellipse">
              <a:avLst/>
            </a:prstGeom>
            <a:grpFill/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 fontScale="77500" lnSpcReduction="20000"/>
            </a:bodyPr>
            <a:lstStyle/>
            <a:p>
              <a:pPr algn="ctr">
                <a:defRPr/>
              </a:pPr>
              <a:r>
                <a:rPr lang="en-US" altLang="zh-CN" sz="1600">
                  <a:latin typeface="Source Han Sans CN Medium"/>
                  <a:ea typeface="Source Han Sans CN Medium"/>
                  <a:cs typeface="+mn-ea"/>
                  <a:sym typeface="+mn-lt"/>
                </a:rPr>
                <a:t>1</a:t>
              </a:r>
              <a:endParaRPr lang="zh-CN" altLang="en-US" sz="1600">
                <a:latin typeface="Source Han Sans CN Medium"/>
                <a:ea typeface="Source Han Sans CN Medium"/>
                <a:cs typeface="+mn-ea"/>
                <a:sym typeface="+mn-lt"/>
              </a:endParaRPr>
            </a:p>
          </p:txBody>
        </p:sp>
        <p:sp>
          <p:nvSpPr>
            <p:cNvPr id="46" name="椭圆 45"/>
            <p:cNvSpPr/>
            <p:nvPr/>
          </p:nvSpPr>
          <p:spPr>
            <a:xfrm>
              <a:off x="5316679" y="4546490"/>
              <a:ext cx="353290" cy="353290"/>
            </a:xfrm>
            <a:prstGeom prst="ellipse">
              <a:avLst/>
            </a:prstGeom>
            <a:grpFill/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 fontScale="77500" lnSpcReduction="20000"/>
            </a:bodyPr>
            <a:lstStyle/>
            <a:p>
              <a:pPr algn="ctr">
                <a:defRPr/>
              </a:pPr>
              <a:r>
                <a:rPr lang="en-US" altLang="zh-CN" sz="1600">
                  <a:latin typeface="Source Han Sans CN Medium"/>
                  <a:ea typeface="Source Han Sans CN Medium"/>
                  <a:cs typeface="+mn-ea"/>
                  <a:sym typeface="+mn-lt"/>
                </a:rPr>
                <a:t>3</a:t>
              </a:r>
              <a:endParaRPr lang="zh-CN" altLang="en-US" sz="1600">
                <a:latin typeface="Source Han Sans CN Medium"/>
                <a:ea typeface="Source Han Sans CN Medium"/>
                <a:cs typeface="+mn-ea"/>
                <a:sym typeface="+mn-lt"/>
              </a:endParaRPr>
            </a:p>
          </p:txBody>
        </p:sp>
        <p:sp>
          <p:nvSpPr>
            <p:cNvPr id="47" name="椭圆 46"/>
            <p:cNvSpPr/>
            <p:nvPr/>
          </p:nvSpPr>
          <p:spPr>
            <a:xfrm>
              <a:off x="3706088" y="2983183"/>
              <a:ext cx="353290" cy="353290"/>
            </a:xfrm>
            <a:prstGeom prst="ellipse">
              <a:avLst/>
            </a:prstGeom>
            <a:grpFill/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 lnSpcReduction="10000"/>
            </a:bodyPr>
            <a:lstStyle/>
            <a:p>
              <a:pPr algn="ctr">
                <a:defRPr/>
              </a:pPr>
              <a:r>
                <a:rPr lang="en-US" altLang="ko-KO" sz="1100">
                  <a:latin typeface="NanumGothic"/>
                  <a:ea typeface="NanumGothic"/>
                  <a:cs typeface="+mn-ea"/>
                  <a:sym typeface="+mn-lt"/>
                </a:rPr>
                <a:t>2</a:t>
              </a:r>
              <a:endParaRPr lang="zh-CN" altLang="en-US" sz="1600">
                <a:latin typeface="Source Han Sans CN Medium"/>
                <a:ea typeface="Source Han Sans CN Medium"/>
                <a:cs typeface="+mn-ea"/>
                <a:sym typeface="+mn-lt"/>
              </a:endParaRPr>
            </a:p>
          </p:txBody>
        </p:sp>
        <p:sp>
          <p:nvSpPr>
            <p:cNvPr id="48" name="椭圆 47"/>
            <p:cNvSpPr/>
            <p:nvPr/>
          </p:nvSpPr>
          <p:spPr>
            <a:xfrm>
              <a:off x="6927269" y="2983183"/>
              <a:ext cx="353290" cy="353290"/>
            </a:xfrm>
            <a:prstGeom prst="ellipse">
              <a:avLst/>
            </a:prstGeom>
            <a:grpFill/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 lnSpcReduction="10000"/>
            </a:bodyPr>
            <a:lstStyle/>
            <a:p>
              <a:pPr algn="ctr">
                <a:defRPr/>
              </a:pPr>
              <a:r>
                <a:rPr lang="en-US" altLang="ko-KO" sz="1100">
                  <a:latin typeface="NanumGothic"/>
                  <a:ea typeface="NanumGothic"/>
                  <a:cs typeface="+mn-ea"/>
                  <a:sym typeface="+mn-lt"/>
                </a:rPr>
                <a:t>4</a:t>
              </a:r>
              <a:endParaRPr lang="zh-CN" altLang="en-US" sz="1600">
                <a:latin typeface="Source Han Sans CN Medium"/>
                <a:ea typeface="Source Han Sans CN Medium"/>
                <a:cs typeface="+mn-ea"/>
                <a:sym typeface="+mn-lt"/>
              </a:endParaRPr>
            </a:p>
          </p:txBody>
        </p:sp>
        <p:sp>
          <p:nvSpPr>
            <p:cNvPr id="55" name="椭圆 54"/>
            <p:cNvSpPr/>
            <p:nvPr/>
          </p:nvSpPr>
          <p:spPr>
            <a:xfrm>
              <a:off x="8513067" y="4546490"/>
              <a:ext cx="353290" cy="353290"/>
            </a:xfrm>
            <a:prstGeom prst="ellipse">
              <a:avLst/>
            </a:prstGeom>
            <a:grpFill/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 lnSpcReduction="10000"/>
            </a:bodyPr>
            <a:lstStyle/>
            <a:p>
              <a:pPr algn="ctr">
                <a:defRPr/>
              </a:pPr>
              <a:r>
                <a:rPr lang="en-US" altLang="ko-KO" sz="1100">
                  <a:latin typeface="NanumGothic"/>
                  <a:ea typeface="NanumGothic"/>
                  <a:cs typeface="+mn-ea"/>
                  <a:sym typeface="+mn-lt"/>
                </a:rPr>
                <a:t>5</a:t>
              </a:r>
              <a:endParaRPr lang="zh-CN" altLang="en-US" sz="1600">
                <a:latin typeface="Source Han Sans CN Medium"/>
                <a:ea typeface="Source Han Sans CN Medium"/>
                <a:cs typeface="+mn-ea"/>
                <a:sym typeface="+mn-lt"/>
              </a:endParaRPr>
            </a:p>
          </p:txBody>
        </p:sp>
      </p:grpSp>
      <p:sp>
        <p:nvSpPr>
          <p:cNvPr id="56" name="文本框 55"/>
          <p:cNvSpPr txBox="1"/>
          <p:nvPr/>
        </p:nvSpPr>
        <p:spPr>
          <a:xfrm>
            <a:off x="8969061" y="4509120"/>
            <a:ext cx="2383523" cy="407213"/>
          </a:xfrm>
          <a:prstGeom prst="rect">
            <a:avLst/>
          </a:prstGeom>
          <a:noFill/>
        </p:spPr>
        <p:txBody>
          <a:bodyPr wrap="square">
            <a:normAutofit fontScale="70000" lnSpcReduction="20000"/>
          </a:bodyPr>
          <a:lstStyle/>
          <a:p>
            <a:pPr latinLnBrk="1">
              <a:defRPr/>
            </a:pPr>
            <a:r>
              <a:rPr lang="ko-KR" altLang="en-US"/>
              <a:t>원아 등록은 유치원교사가 </a:t>
            </a:r>
            <a:endParaRPr lang="ko-KR" altLang="en-US"/>
          </a:p>
          <a:p>
            <a:pPr latinLnBrk="1">
              <a:defRPr/>
            </a:pPr>
            <a:r>
              <a:rPr lang="ko-KR" altLang="en-US"/>
              <a:t>등록 가능</a:t>
            </a:r>
            <a:endParaRPr lang="ko-KR" altLang="en-US"/>
          </a:p>
        </p:txBody>
      </p:sp>
      <p:sp>
        <p:nvSpPr>
          <p:cNvPr id="57" name="矩形 56"/>
          <p:cNvSpPr/>
          <p:nvPr/>
        </p:nvSpPr>
        <p:spPr>
          <a:xfrm>
            <a:off x="98231" y="476672"/>
            <a:ext cx="3837529" cy="588582"/>
          </a:xfrm>
          <a:prstGeom prst="rect">
            <a:avLst/>
          </a:prstGeom>
          <a:noFill/>
        </p:spPr>
        <p:txBody>
          <a:bodyPr wrap="square">
            <a:normAutofit fontScale="92500"/>
          </a:bodyPr>
          <a:lstStyle/>
          <a:p>
            <a:pPr lvl="0" algn="ctr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en-US" sz="4000">
                <a:solidFill>
                  <a:srgbClr val="86c6e6"/>
                </a:solidFill>
                <a:latin typeface="NanumGothic"/>
                <a:ea typeface="Source Han Sans CN Medium"/>
                <a:cs typeface="+mn-ea"/>
                <a:sym typeface="+mn-lt"/>
              </a:rPr>
              <a:t>서비스 이용</a:t>
            </a:r>
            <a:r>
              <a:rPr lang="en-US" altLang="ko-KR" sz="4000">
                <a:solidFill>
                  <a:srgbClr val="86c6e6"/>
                </a:solidFill>
                <a:latin typeface="NanumGothic"/>
                <a:ea typeface="Source Han Sans CN Medium"/>
                <a:cs typeface="+mn-ea"/>
                <a:sym typeface="+mn-lt"/>
              </a:rPr>
              <a:t>(</a:t>
            </a:r>
            <a:r>
              <a:rPr lang="ko-KR" altLang="en-US" sz="4000">
                <a:solidFill>
                  <a:srgbClr val="86c6e6"/>
                </a:solidFill>
                <a:latin typeface="NanumGothic"/>
                <a:ea typeface="Source Han Sans CN Medium"/>
                <a:cs typeface="+mn-ea"/>
                <a:sym typeface="+mn-lt"/>
              </a:rPr>
              <a:t>교사</a:t>
            </a:r>
            <a:r>
              <a:rPr lang="en-US" altLang="ko-KR" sz="4000">
                <a:solidFill>
                  <a:srgbClr val="86c6e6"/>
                </a:solidFill>
                <a:latin typeface="NanumGothic"/>
                <a:ea typeface="Source Han Sans CN Medium"/>
                <a:cs typeface="+mn-ea"/>
                <a:sym typeface="+mn-lt"/>
              </a:rPr>
              <a:t>)</a:t>
            </a:r>
            <a:endParaRPr lang="en-US" altLang="ko-KR" sz="4000">
              <a:solidFill>
                <a:srgbClr val="86c6e6"/>
              </a:solidFill>
              <a:latin typeface="NanumGothic"/>
              <a:ea typeface="Source Han Sans CN Medium"/>
              <a:cs typeface="+mn-ea"/>
              <a:sym typeface="+mn-lt"/>
            </a:endParaRPr>
          </a:p>
        </p:txBody>
      </p:sp>
      <p:sp>
        <p:nvSpPr>
          <p:cNvPr id="58" name="矩形 25"/>
          <p:cNvSpPr/>
          <p:nvPr/>
        </p:nvSpPr>
        <p:spPr>
          <a:xfrm>
            <a:off x="72259" y="236740"/>
            <a:ext cx="3837529" cy="521585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lvl="0" algn="ctr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4000">
              <a:solidFill>
                <a:srgbClr val="86c6e6"/>
              </a:solidFill>
              <a:latin typeface="Source Han Sans CN Medium"/>
              <a:ea typeface="Source Han Sans CN Medium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advClick="0" mc:Ignorable="p14"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7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25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7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6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6750"/>
                            </p:stCondLst>
                            <p:childTnLst>
                              <p:par>
                                <p:cTn id="2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7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5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8250"/>
                            </p:stCondLst>
                            <p:childTnLst>
                              <p:par>
                                <p:cTn id="3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7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3725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7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4475"/>
                            </p:stCondLst>
                            <p:childTnLst>
                              <p:par>
                                <p:cTn id="4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7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8900"/>
                            </p:stCondLst>
                            <p:childTnLst>
                              <p:par>
                                <p:cTn id="4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7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9650"/>
                            </p:stCondLst>
                            <p:childTnLst>
                              <p:par>
                                <p:cTn id="4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7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2200"/>
                            </p:stCondLst>
                            <p:childTnLst>
                              <p:par>
                                <p:cTn id="5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7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2950"/>
                            </p:stCondLst>
                            <p:childTnLst>
                              <p:par>
                                <p:cTn id="5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9" dur="7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3700"/>
                            </p:stCondLst>
                            <p:childTnLst>
                              <p:par>
                                <p:cTn id="6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3" dur="7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bg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直接连接符 29"/>
          <p:cNvCxnSpPr/>
          <p:nvPr/>
        </p:nvCxnSpPr>
        <p:spPr>
          <a:xfrm flipH="1">
            <a:off x="789708" y="2052672"/>
            <a:ext cx="2036618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775855" y="2052672"/>
            <a:ext cx="0" cy="1898072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775855" y="3950744"/>
            <a:ext cx="1496289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2386443" y="3950744"/>
            <a:ext cx="1496291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3997033" y="3950744"/>
            <a:ext cx="1496291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/>
          <p:cNvCxnSpPr/>
          <p:nvPr/>
        </p:nvCxnSpPr>
        <p:spPr>
          <a:xfrm>
            <a:off x="5607623" y="3950744"/>
            <a:ext cx="1496291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/>
        </p:nvCxnSpPr>
        <p:spPr>
          <a:xfrm>
            <a:off x="8787668" y="3950744"/>
            <a:ext cx="250031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/>
          <p:cNvCxnSpPr/>
          <p:nvPr/>
        </p:nvCxnSpPr>
        <p:spPr>
          <a:xfrm flipH="1">
            <a:off x="9251367" y="5848816"/>
            <a:ext cx="2036618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/>
          <p:cNvCxnSpPr/>
          <p:nvPr/>
        </p:nvCxnSpPr>
        <p:spPr>
          <a:xfrm>
            <a:off x="11287985" y="3950744"/>
            <a:ext cx="0" cy="1898072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/>
          <p:nvPr/>
        </p:nvCxnSpPr>
        <p:spPr>
          <a:xfrm>
            <a:off x="2272144" y="3950744"/>
            <a:ext cx="0" cy="595746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/>
          <p:nvPr/>
        </p:nvCxnSpPr>
        <p:spPr>
          <a:xfrm>
            <a:off x="3882733" y="3354998"/>
            <a:ext cx="0" cy="595746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/>
          <p:nvPr/>
        </p:nvCxnSpPr>
        <p:spPr>
          <a:xfrm>
            <a:off x="5493325" y="3950744"/>
            <a:ext cx="0" cy="595746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/>
          <p:cNvCxnSpPr/>
          <p:nvPr/>
        </p:nvCxnSpPr>
        <p:spPr>
          <a:xfrm>
            <a:off x="7103914" y="3354998"/>
            <a:ext cx="0" cy="595746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文本框 42"/>
          <p:cNvSpPr txBox="1"/>
          <p:nvPr/>
        </p:nvSpPr>
        <p:spPr>
          <a:xfrm>
            <a:off x="2840178" y="1844824"/>
            <a:ext cx="4087091" cy="48516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>
              <a:lnSpc>
                <a:spcPct val="114000"/>
              </a:lnSpc>
              <a:defRPr/>
            </a:pPr>
            <a:r>
              <a:rPr lang="ko-KR" altLang="en-US" sz="1300">
                <a:sym typeface="+mn-lt"/>
              </a:rPr>
              <a:t>로그인 전 </a:t>
            </a:r>
            <a:r>
              <a:rPr lang="en-US" altLang="ko-KR" sz="1300">
                <a:sym typeface="+mn-lt"/>
              </a:rPr>
              <a:t>/</a:t>
            </a:r>
            <a:r>
              <a:rPr lang="ko-KR" altLang="en-US" sz="1300">
                <a:sym typeface="+mn-lt"/>
              </a:rPr>
              <a:t> 로그인 후에따라 권한 부여</a:t>
            </a:r>
            <a:endParaRPr lang="ko-KR" altLang="en-US" sz="1300">
              <a:sym typeface="+mn-lt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4871864" y="5661248"/>
            <a:ext cx="4391343" cy="449151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algn="r">
              <a:lnSpc>
                <a:spcPct val="114000"/>
              </a:lnSpc>
              <a:defRPr/>
            </a:pPr>
            <a:r>
              <a:rPr lang="ko-KR" altLang="en-US" sz="1300">
                <a:sym typeface="+mn-lt"/>
              </a:rPr>
              <a:t>자유롭게 사용하시면 됩니다</a:t>
            </a:r>
            <a:r>
              <a:rPr lang="en-US" altLang="ko-KR" sz="1300">
                <a:sym typeface="+mn-lt"/>
              </a:rPr>
              <a:t>.</a:t>
            </a:r>
            <a:endParaRPr lang="en-US" altLang="ko-KR" sz="1300">
              <a:sym typeface="+mn-lt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2476501" y="4509120"/>
            <a:ext cx="2755403" cy="62262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latinLnBrk="1">
              <a:defRPr/>
            </a:pPr>
            <a:endParaRPr lang="ko-KR" altLang="en-US" sz="1300"/>
          </a:p>
        </p:txBody>
      </p:sp>
      <p:sp>
        <p:nvSpPr>
          <p:cNvPr id="50" name="文本框 49"/>
          <p:cNvSpPr txBox="1"/>
          <p:nvPr/>
        </p:nvSpPr>
        <p:spPr>
          <a:xfrm>
            <a:off x="4160719" y="2950396"/>
            <a:ext cx="2727369" cy="406596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algn="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xmlns:mc="http://schemas.openxmlformats.org/markup-compatibility/2006" xmlns:hp="http://schemas.haansoft.com/office/presentation/8.0" sz="1300" b="0" i="0" u="none" strike="noStrike" mc:Ignorable="hp" hp:hslEmbossed="0">
                <a:solidFill>
                  <a:schemeClr val="accent1"/>
                </a:solidFill>
              </a:rPr>
              <a:t>커뮤니티 </a:t>
            </a:r>
            <a:r>
              <a:rPr xmlns:mc="http://schemas.openxmlformats.org/markup-compatibility/2006" xmlns:hp="http://schemas.haansoft.com/office/presentation/8.0" lang="ko-KR" altLang="en-US" sz="1300" b="0" i="0" u="none" strike="noStrike" mc:Ignorable="hp" hp:hslEmbossed="0">
                <a:solidFill>
                  <a:schemeClr val="accent1"/>
                </a:solidFill>
              </a:rPr>
              <a:t>작성 </a:t>
            </a:r>
            <a:r>
              <a:rPr xmlns:mc="http://schemas.openxmlformats.org/markup-compatibility/2006" xmlns:hp="http://schemas.haansoft.com/office/presentation/8.0" sz="1300" b="0" i="0" u="none" strike="noStrike" mc:Ignorable="hp" hp:hslEmbossed="0">
                <a:solidFill>
                  <a:schemeClr val="accent1"/>
                </a:solidFill>
              </a:rPr>
              <a:t>권한 부여</a:t>
            </a:r>
            <a:endParaRPr xmlns:mc="http://schemas.openxmlformats.org/markup-compatibility/2006" xmlns:hp="http://schemas.haansoft.com/office/presentation/8.0" sz="1300" b="0" i="0" u="none" strike="noStrike" mc:Ignorable="hp" hp:hslEmbossed="0">
              <a:solidFill>
                <a:schemeClr val="accent1"/>
              </a:solidFill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983432" y="2805763"/>
            <a:ext cx="2616556" cy="695245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algn="r" latinLnBrk="1">
              <a:defRPr/>
            </a:pPr>
            <a:r>
              <a:rPr lang="ko-KR" altLang="en-US" sz="1300"/>
              <a:t>유치원 홈페이지에 접속은 가능하나, 로그인이 안 된 경우에 이용할 수 없는 컨텐츠가 존재</a:t>
            </a:r>
            <a:endParaRPr lang="ko-KR" altLang="en-US" sz="1300"/>
          </a:p>
        </p:txBody>
      </p:sp>
      <p:sp>
        <p:nvSpPr>
          <p:cNvPr id="52" name="文本框 51"/>
          <p:cNvSpPr txBox="1"/>
          <p:nvPr/>
        </p:nvSpPr>
        <p:spPr>
          <a:xfrm>
            <a:off x="5735960" y="4354797"/>
            <a:ext cx="2683771" cy="730387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>
              <a:lnSpc>
                <a:spcPct val="104000"/>
              </a:lnSpc>
              <a:defRPr/>
            </a:pPr>
            <a:r>
              <a:rPr lang="ko-KR" altLang="en-US" sz="1300">
                <a:solidFill>
                  <a:schemeClr val="accent1"/>
                </a:solidFill>
                <a:sym typeface="+mn-lt"/>
              </a:rPr>
              <a:t>회원가입 후 유치원 원아가 등록된 학부모라면 해당 유치원교사가 홈페이지의 사용 권한 부여 가능</a:t>
            </a:r>
            <a:endParaRPr lang="ko-KR" altLang="en-US" sz="1300">
              <a:solidFill>
                <a:schemeClr val="accent1"/>
              </a:solidFill>
              <a:sym typeface="+mn-lt"/>
            </a:endParaRPr>
          </a:p>
        </p:txBody>
      </p:sp>
      <p:cxnSp>
        <p:nvCxnSpPr>
          <p:cNvPr id="53" name="直接连接符 52"/>
          <p:cNvCxnSpPr/>
          <p:nvPr/>
        </p:nvCxnSpPr>
        <p:spPr>
          <a:xfrm>
            <a:off x="7193421" y="3950744"/>
            <a:ext cx="1496291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连接符 53"/>
          <p:cNvCxnSpPr/>
          <p:nvPr/>
        </p:nvCxnSpPr>
        <p:spPr>
          <a:xfrm>
            <a:off x="8689713" y="3950744"/>
            <a:ext cx="0" cy="595746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/>
        </p:nvGrpSpPr>
        <p:grpSpPr>
          <a:xfrm rot="0">
            <a:off x="2095499" y="2983183"/>
            <a:ext cx="6770858" cy="1916597"/>
            <a:chOff x="2095499" y="2983183"/>
            <a:chExt cx="6770858" cy="1916597"/>
          </a:xfrm>
          <a:solidFill>
            <a:srgbClr val="86c6e6"/>
          </a:solidFill>
        </p:grpSpPr>
        <p:sp>
          <p:nvSpPr>
            <p:cNvPr id="45" name="椭圆 44"/>
            <p:cNvSpPr/>
            <p:nvPr/>
          </p:nvSpPr>
          <p:spPr>
            <a:xfrm>
              <a:off x="2095499" y="4546490"/>
              <a:ext cx="353290" cy="353290"/>
            </a:xfrm>
            <a:prstGeom prst="ellipse">
              <a:avLst/>
            </a:prstGeom>
            <a:grpFill/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 fontScale="77500" lnSpcReduction="20000"/>
            </a:bodyPr>
            <a:lstStyle/>
            <a:p>
              <a:pPr algn="ctr">
                <a:defRPr/>
              </a:pPr>
              <a:r>
                <a:rPr lang="en-US" altLang="zh-CN" sz="1600">
                  <a:latin typeface="Source Han Sans CN Medium"/>
                  <a:ea typeface="Source Han Sans CN Medium"/>
                  <a:cs typeface="+mn-ea"/>
                  <a:sym typeface="+mn-lt"/>
                </a:rPr>
                <a:t>1</a:t>
              </a:r>
              <a:endParaRPr lang="zh-CN" altLang="en-US" sz="1600">
                <a:latin typeface="Source Han Sans CN Medium"/>
                <a:ea typeface="Source Han Sans CN Medium"/>
                <a:cs typeface="+mn-ea"/>
                <a:sym typeface="+mn-lt"/>
              </a:endParaRPr>
            </a:p>
          </p:txBody>
        </p:sp>
        <p:sp>
          <p:nvSpPr>
            <p:cNvPr id="46" name="椭圆 45"/>
            <p:cNvSpPr/>
            <p:nvPr/>
          </p:nvSpPr>
          <p:spPr>
            <a:xfrm>
              <a:off x="5316679" y="4546490"/>
              <a:ext cx="353290" cy="353290"/>
            </a:xfrm>
            <a:prstGeom prst="ellipse">
              <a:avLst/>
            </a:prstGeom>
            <a:grpFill/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 fontScale="77500" lnSpcReduction="20000"/>
            </a:bodyPr>
            <a:lstStyle/>
            <a:p>
              <a:pPr algn="ctr">
                <a:defRPr/>
              </a:pPr>
              <a:r>
                <a:rPr lang="en-US" altLang="zh-CN" sz="1600">
                  <a:latin typeface="Source Han Sans CN Medium"/>
                  <a:ea typeface="Source Han Sans CN Medium"/>
                  <a:cs typeface="+mn-ea"/>
                  <a:sym typeface="+mn-lt"/>
                </a:rPr>
                <a:t>3</a:t>
              </a:r>
              <a:endParaRPr lang="zh-CN" altLang="en-US" sz="1600">
                <a:latin typeface="Source Han Sans CN Medium"/>
                <a:ea typeface="Source Han Sans CN Medium"/>
                <a:cs typeface="+mn-ea"/>
                <a:sym typeface="+mn-lt"/>
              </a:endParaRPr>
            </a:p>
          </p:txBody>
        </p:sp>
        <p:sp>
          <p:nvSpPr>
            <p:cNvPr id="47" name="椭圆 46"/>
            <p:cNvSpPr/>
            <p:nvPr/>
          </p:nvSpPr>
          <p:spPr>
            <a:xfrm>
              <a:off x="3706088" y="2983183"/>
              <a:ext cx="353290" cy="353290"/>
            </a:xfrm>
            <a:prstGeom prst="ellipse">
              <a:avLst/>
            </a:prstGeom>
            <a:grpFill/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 lnSpcReduction="10000"/>
            </a:bodyPr>
            <a:lstStyle/>
            <a:p>
              <a:pPr algn="ctr">
                <a:defRPr/>
              </a:pPr>
              <a:r>
                <a:rPr lang="en-US" altLang="ko-KO" sz="1100">
                  <a:latin typeface="NanumGothic"/>
                  <a:ea typeface="NanumGothic"/>
                  <a:cs typeface="+mn-ea"/>
                  <a:sym typeface="+mn-lt"/>
                </a:rPr>
                <a:t>2</a:t>
              </a:r>
              <a:endParaRPr lang="zh-CN" altLang="en-US" sz="1600">
                <a:latin typeface="Source Han Sans CN Medium"/>
                <a:ea typeface="Source Han Sans CN Medium"/>
                <a:cs typeface="+mn-ea"/>
                <a:sym typeface="+mn-lt"/>
              </a:endParaRPr>
            </a:p>
          </p:txBody>
        </p:sp>
        <p:sp>
          <p:nvSpPr>
            <p:cNvPr id="48" name="椭圆 47"/>
            <p:cNvSpPr/>
            <p:nvPr/>
          </p:nvSpPr>
          <p:spPr>
            <a:xfrm>
              <a:off x="6927269" y="2983183"/>
              <a:ext cx="353290" cy="353290"/>
            </a:xfrm>
            <a:prstGeom prst="ellipse">
              <a:avLst/>
            </a:prstGeom>
            <a:grpFill/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 lnSpcReduction="10000"/>
            </a:bodyPr>
            <a:lstStyle/>
            <a:p>
              <a:pPr algn="ctr">
                <a:defRPr/>
              </a:pPr>
              <a:r>
                <a:rPr lang="en-US" altLang="ko-KO" sz="1100">
                  <a:latin typeface="NanumGothic"/>
                  <a:ea typeface="NanumGothic"/>
                  <a:cs typeface="+mn-ea"/>
                  <a:sym typeface="+mn-lt"/>
                </a:rPr>
                <a:t>4</a:t>
              </a:r>
              <a:endParaRPr lang="zh-CN" altLang="en-US" sz="1600">
                <a:latin typeface="Source Han Sans CN Medium"/>
                <a:ea typeface="Source Han Sans CN Medium"/>
                <a:cs typeface="+mn-ea"/>
                <a:sym typeface="+mn-lt"/>
              </a:endParaRPr>
            </a:p>
          </p:txBody>
        </p:sp>
        <p:sp>
          <p:nvSpPr>
            <p:cNvPr id="55" name="椭圆 54"/>
            <p:cNvSpPr/>
            <p:nvPr/>
          </p:nvSpPr>
          <p:spPr>
            <a:xfrm>
              <a:off x="8513067" y="4546490"/>
              <a:ext cx="353290" cy="353290"/>
            </a:xfrm>
            <a:prstGeom prst="ellipse">
              <a:avLst/>
            </a:prstGeom>
            <a:grpFill/>
            <a:ln>
              <a:noFill/>
            </a:ln>
            <a:effectLst>
              <a:outerShdw blurRad="635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normAutofit lnSpcReduction="10000"/>
            </a:bodyPr>
            <a:lstStyle/>
            <a:p>
              <a:pPr algn="ctr">
                <a:defRPr/>
              </a:pPr>
              <a:r>
                <a:rPr lang="en-US" altLang="ko-KO" sz="1100">
                  <a:latin typeface="NanumGothic"/>
                  <a:ea typeface="NanumGothic"/>
                  <a:cs typeface="+mn-ea"/>
                  <a:sym typeface="+mn-lt"/>
                </a:rPr>
                <a:t>5</a:t>
              </a:r>
              <a:endParaRPr lang="zh-CN" altLang="en-US" sz="1600">
                <a:latin typeface="Source Han Sans CN Medium"/>
                <a:ea typeface="Source Han Sans CN Medium"/>
                <a:cs typeface="+mn-ea"/>
                <a:sym typeface="+mn-lt"/>
              </a:endParaRPr>
            </a:p>
          </p:txBody>
        </p:sp>
      </p:grpSp>
      <p:sp>
        <p:nvSpPr>
          <p:cNvPr id="56" name="文本框 55"/>
          <p:cNvSpPr txBox="1"/>
          <p:nvPr/>
        </p:nvSpPr>
        <p:spPr>
          <a:xfrm>
            <a:off x="8969060" y="4365104"/>
            <a:ext cx="2383523" cy="792088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latinLnBrk="1">
              <a:defRPr/>
            </a:pPr>
            <a:r>
              <a:rPr lang="ko-KR" altLang="en-US" sz="1300">
                <a:solidFill>
                  <a:schemeClr val="accent1"/>
                </a:solidFill>
              </a:rPr>
              <a:t>유치원 권한 등록 완료시</a:t>
            </a:r>
            <a:endParaRPr lang="ko-KR" altLang="en-US" sz="1300">
              <a:solidFill>
                <a:schemeClr val="accent1"/>
              </a:solidFill>
            </a:endParaRPr>
          </a:p>
          <a:p>
            <a:pPr latinLnBrk="1">
              <a:defRPr/>
            </a:pPr>
            <a:r>
              <a:rPr lang="en-US" altLang="ko-KR" sz="1300">
                <a:solidFill>
                  <a:schemeClr val="accent1"/>
                </a:solidFill>
              </a:rPr>
              <a:t>(</a:t>
            </a:r>
            <a:r>
              <a:rPr lang="ko-KR" altLang="en-US" sz="1300">
                <a:solidFill>
                  <a:schemeClr val="accent1"/>
                </a:solidFill>
              </a:rPr>
              <a:t>교사 </a:t>
            </a:r>
            <a:r>
              <a:rPr lang="en-US" altLang="ko-KR" sz="1300">
                <a:solidFill>
                  <a:schemeClr val="accent1"/>
                </a:solidFill>
              </a:rPr>
              <a:t>-&gt;</a:t>
            </a:r>
            <a:r>
              <a:rPr lang="ko-KR" altLang="en-US" sz="1300">
                <a:solidFill>
                  <a:schemeClr val="accent1"/>
                </a:solidFill>
              </a:rPr>
              <a:t> 학부모 권한 부여</a:t>
            </a:r>
            <a:r>
              <a:rPr lang="en-US" altLang="ko-KR" sz="1300">
                <a:solidFill>
                  <a:schemeClr val="accent1"/>
                </a:solidFill>
              </a:rPr>
              <a:t>)</a:t>
            </a:r>
            <a:endParaRPr lang="ko-KR" altLang="en-US" sz="1300">
              <a:solidFill>
                <a:schemeClr val="accent1"/>
              </a:solidFill>
            </a:endParaRPr>
          </a:p>
          <a:p>
            <a:pPr latinLnBrk="1">
              <a:defRPr/>
            </a:pPr>
            <a:r>
              <a:rPr lang="ko-KR" altLang="en-US" sz="1300">
                <a:solidFill>
                  <a:schemeClr val="accent1"/>
                </a:solidFill>
              </a:rPr>
              <a:t> 내 유치원 사용 권한 부여</a:t>
            </a:r>
            <a:endParaRPr lang="ko-KR" altLang="en-US" sz="1300">
              <a:solidFill>
                <a:schemeClr val="accent1"/>
              </a:solidFill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98231" y="476672"/>
            <a:ext cx="5781745" cy="588582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lvl="0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en-US" sz="3700">
                <a:solidFill>
                  <a:srgbClr val="86c6e6"/>
                </a:solidFill>
                <a:latin typeface="NanumGothic"/>
                <a:ea typeface="Source Han Sans CN Medium"/>
                <a:cs typeface="+mn-ea"/>
                <a:sym typeface="+mn-lt"/>
              </a:rPr>
              <a:t>서비스 이용</a:t>
            </a:r>
            <a:r>
              <a:rPr lang="en-US" altLang="ko-KR" sz="3700">
                <a:solidFill>
                  <a:srgbClr val="86c6e6"/>
                </a:solidFill>
                <a:latin typeface="NanumGothic"/>
                <a:ea typeface="Source Han Sans CN Medium"/>
                <a:cs typeface="+mn-ea"/>
                <a:sym typeface="+mn-lt"/>
              </a:rPr>
              <a:t>(</a:t>
            </a:r>
            <a:r>
              <a:rPr lang="ko-KR" altLang="en-US" sz="3700">
                <a:solidFill>
                  <a:srgbClr val="86c6e6"/>
                </a:solidFill>
                <a:latin typeface="NanumGothic"/>
                <a:ea typeface="Source Han Sans CN Medium"/>
                <a:cs typeface="+mn-ea"/>
                <a:sym typeface="+mn-lt"/>
              </a:rPr>
              <a:t>학부모</a:t>
            </a:r>
            <a:r>
              <a:rPr lang="en-US" altLang="ko-KR" sz="3700">
                <a:solidFill>
                  <a:srgbClr val="86c6e6"/>
                </a:solidFill>
                <a:latin typeface="NanumGothic"/>
                <a:ea typeface="Source Han Sans CN Medium"/>
                <a:cs typeface="+mn-ea"/>
                <a:sym typeface="+mn-lt"/>
              </a:rPr>
              <a:t>,</a:t>
            </a:r>
            <a:r>
              <a:rPr lang="ko-KR" altLang="en-US" sz="3700">
                <a:solidFill>
                  <a:srgbClr val="86c6e6"/>
                </a:solidFill>
                <a:latin typeface="NanumGothic"/>
                <a:ea typeface="Source Han Sans CN Medium"/>
                <a:cs typeface="+mn-ea"/>
                <a:sym typeface="+mn-lt"/>
              </a:rPr>
              <a:t> 공통</a:t>
            </a:r>
            <a:r>
              <a:rPr lang="en-US" altLang="ko-KR" sz="3700">
                <a:solidFill>
                  <a:srgbClr val="86c6e6"/>
                </a:solidFill>
                <a:latin typeface="NanumGothic"/>
                <a:ea typeface="Source Han Sans CN Medium"/>
                <a:cs typeface="+mn-ea"/>
                <a:sym typeface="+mn-lt"/>
              </a:rPr>
              <a:t>)</a:t>
            </a:r>
            <a:endParaRPr lang="en-US" altLang="ko-KR" sz="3700">
              <a:solidFill>
                <a:srgbClr val="86c6e6"/>
              </a:solidFill>
              <a:latin typeface="NanumGothic"/>
              <a:ea typeface="Source Han Sans CN Medium"/>
              <a:cs typeface="+mn-ea"/>
              <a:sym typeface="+mn-lt"/>
            </a:endParaRPr>
          </a:p>
        </p:txBody>
      </p:sp>
      <p:sp>
        <p:nvSpPr>
          <p:cNvPr id="58" name="矩形 25"/>
          <p:cNvSpPr/>
          <p:nvPr/>
        </p:nvSpPr>
        <p:spPr>
          <a:xfrm>
            <a:off x="72259" y="236740"/>
            <a:ext cx="3837529" cy="521585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lvl="0" algn="ctr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4000">
              <a:solidFill>
                <a:srgbClr val="86c6e6"/>
              </a:solidFill>
              <a:latin typeface="Source Han Sans CN Medium"/>
              <a:ea typeface="Source Han Sans CN Medium"/>
              <a:cs typeface="+mn-ea"/>
              <a:sym typeface="+mn-lt"/>
            </a:endParaRPr>
          </a:p>
        </p:txBody>
      </p:sp>
      <p:sp>
        <p:nvSpPr>
          <p:cNvPr id="59" name="文本框 55"/>
          <p:cNvSpPr txBox="1"/>
          <p:nvPr/>
        </p:nvSpPr>
        <p:spPr>
          <a:xfrm>
            <a:off x="2567608" y="4509120"/>
            <a:ext cx="2383523" cy="504056"/>
          </a:xfrm>
          <a:prstGeom prst="rect">
            <a:avLst/>
          </a:prstGeom>
          <a:noFill/>
        </p:spPr>
        <p:txBody>
          <a:bodyPr wrap="square">
            <a:norm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3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字魂36号-正文宋楷"/>
                <a:ea typeface="字魂36号-正文宋楷"/>
                <a:cs typeface="Arial"/>
              </a:rPr>
              <a:t>검색 페이지</a:t>
            </a:r>
            <a:r>
              <a:rPr xmlns:mc="http://schemas.openxmlformats.org/markup-compatibility/2006" xmlns:hp="http://schemas.haansoft.com/office/presentation/8.0" kumimoji="0" lang="en-US" altLang="ko-KR" sz="13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字魂36号-正文宋楷"/>
                <a:ea typeface="字魂36号-正文宋楷"/>
                <a:cs typeface="Arial"/>
              </a:rPr>
              <a:t>,</a:t>
            </a:r>
            <a:r>
              <a:rPr xmlns:mc="http://schemas.openxmlformats.org/markup-compatibility/2006" xmlns:hp="http://schemas.haansoft.com/office/presentation/8.0" kumimoji="0" lang="ko-KR" altLang="en-US" sz="13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字魂36号-正文宋楷"/>
                <a:ea typeface="字魂36号-正文宋楷"/>
                <a:cs typeface="Arial"/>
              </a:rPr>
              <a:t> 서비스 페이지는 권한이 없어도 이용 가능</a:t>
            </a:r>
            <a:endParaRPr xmlns:mc="http://schemas.openxmlformats.org/markup-compatibility/2006" xmlns:hp="http://schemas.haansoft.com/office/presentation/8.0" kumimoji="0" lang="ko-KR" altLang="en-US" sz="1300" b="0" i="0" u="none" strike="noStrike" kern="1200" cap="none" spc="0" normalizeH="0" baseline="0" mc:Ignorable="hp" hp:hslEmbossed="0">
              <a:solidFill>
                <a:srgbClr val="000000"/>
              </a:solidFill>
              <a:latin typeface="字魂36号-正文宋楷"/>
              <a:ea typeface="字魂36号-正文宋楷"/>
              <a:cs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advClick="0" mc:Ignorable="p14"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7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25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7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6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6750"/>
                            </p:stCondLst>
                            <p:childTnLst>
                              <p:par>
                                <p:cTn id="2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7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5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8250"/>
                            </p:stCondLst>
                            <p:childTnLst>
                              <p:par>
                                <p:cTn id="3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7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3725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7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4475"/>
                            </p:stCondLst>
                            <p:childTnLst>
                              <p:par>
                                <p:cTn id="4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7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8900"/>
                            </p:stCondLst>
                            <p:childTnLst>
                              <p:par>
                                <p:cTn id="4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7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9650"/>
                            </p:stCondLst>
                            <p:childTnLst>
                              <p:par>
                                <p:cTn id="4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7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2200"/>
                            </p:stCondLst>
                            <p:childTnLst>
                              <p:par>
                                <p:cTn id="5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7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2950"/>
                            </p:stCondLst>
                            <p:childTnLst>
                              <p:par>
                                <p:cTn id="5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9" dur="7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3700"/>
                            </p:stCondLst>
                            <p:childTnLst>
                              <p:par>
                                <p:cTn id="6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3" dur="7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1l0gxwws">
      <a:majorFont>
        <a:latin typeface="字魂36号-正文宋楷" panose="020F0302020204030204"/>
        <a:ea typeface="字魂36号-正文宋楷"/>
        <a:cs typeface="Arial"/>
      </a:majorFont>
      <a:minorFont>
        <a:latin typeface="字魂36号-正文宋楷" panose="020F0302020204030204"/>
        <a:ea typeface="字魂36号-正文宋楷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等线 Light" panose="020F0302020204030204"/>
        <a:cs typeface="Arial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等线" panose="020F0502020204030204"/>
        <a:cs typeface="Arial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652</ep:Words>
  <ep:PresentationFormat>와이드스크린</ep:PresentationFormat>
  <ep:Paragraphs>79</ep:Paragraphs>
  <ep:Slides>25</ep:Slides>
  <ep:Notes>16</ep:Notes>
  <ep:TotalTime>0</ep:TotalTime>
  <ep:HiddenSlides>0</ep:HiddenSlides>
  <ep:MMClips>1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ep:HeadingPairs>
  <ep:TitlesOfParts>
    <vt:vector size="26" baseType="lpstr">
      <vt:lpstr>Office 主题​​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  <vt:lpstr>슬라이드 17</vt:lpstr>
      <vt:lpstr>슬라이드 18</vt:lpstr>
      <vt:lpstr>슬라이드 19</vt:lpstr>
      <vt:lpstr>슬라이드 20</vt:lpstr>
      <vt:lpstr>슬라이드 21</vt:lpstr>
      <vt:lpstr>슬라이드 22</vt:lpstr>
      <vt:lpstr>슬라이드 23</vt:lpstr>
      <vt:lpstr>슬라이드 24</vt:lpstr>
      <vt:lpstr>슬라이드 25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2018-09-20T01:31:32.000</dcterms:created>
  <dc:creator>Administrator</dc:creator>
  <cp:lastModifiedBy>kryst</cp:lastModifiedBy>
  <dcterms:modified xsi:type="dcterms:W3CDTF">2024-06-10T14:51:24.453</dcterms:modified>
  <cp:revision>99</cp:revision>
  <dc:title>PowerPoint 演示文稿</dc:title>
  <cp:version/>
</cp:coreProperties>
</file>

<file path=docProps/thumbnail.jpeg>
</file>